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97" r:id="rId5"/>
    <p:sldId id="364" r:id="rId6"/>
    <p:sldId id="362" r:id="rId7"/>
    <p:sldId id="307" r:id="rId8"/>
    <p:sldId id="315" r:id="rId9"/>
    <p:sldId id="361" r:id="rId10"/>
    <p:sldId id="365" r:id="rId11"/>
    <p:sldId id="288" r:id="rId12"/>
    <p:sldId id="306" r:id="rId13"/>
    <p:sldId id="317" r:id="rId14"/>
    <p:sldId id="360" r:id="rId15"/>
    <p:sldId id="363" r:id="rId16"/>
    <p:sldId id="31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E35F"/>
    <a:srgbClr val="FFFFFF"/>
    <a:srgbClr val="000000"/>
    <a:srgbClr val="43AADC"/>
    <a:srgbClr val="BD1623"/>
    <a:srgbClr val="FAB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B423EE-6764-42CE-BD9D-2636C5FDC64B}" v="12" dt="2026-02-19T11:33:19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9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Cahill" userId="7abba9a5-84c6-4b93-84b4-e1ba42b7d795" providerId="ADAL" clId="{20B4CE5A-6825-4569-B237-A9EE85DF053F}"/>
    <pc:docChg chg="custSel addSld delSld modSld sldOrd">
      <pc:chgData name="Emily Cahill" userId="7abba9a5-84c6-4b93-84b4-e1ba42b7d795" providerId="ADAL" clId="{20B4CE5A-6825-4569-B237-A9EE85DF053F}" dt="2026-02-19T11:33:49.004" v="322" actId="1076"/>
      <pc:docMkLst>
        <pc:docMk/>
      </pc:docMkLst>
      <pc:sldChg chg="modSp mod ord">
        <pc:chgData name="Emily Cahill" userId="7abba9a5-84c6-4b93-84b4-e1ba42b7d795" providerId="ADAL" clId="{20B4CE5A-6825-4569-B237-A9EE85DF053F}" dt="2026-02-19T08:32:49.332" v="26"/>
        <pc:sldMkLst>
          <pc:docMk/>
          <pc:sldMk cId="1742867636" sldId="307"/>
        </pc:sldMkLst>
        <pc:spChg chg="mod">
          <ac:chgData name="Emily Cahill" userId="7abba9a5-84c6-4b93-84b4-e1ba42b7d795" providerId="ADAL" clId="{20B4CE5A-6825-4569-B237-A9EE85DF053F}" dt="2026-02-19T08:31:30.191" v="24" actId="121"/>
          <ac:spMkLst>
            <pc:docMk/>
            <pc:sldMk cId="1742867636" sldId="307"/>
            <ac:spMk id="4" creationId="{E2B03325-9905-6EB6-8AF7-DB21A8DE1EA2}"/>
          </ac:spMkLst>
        </pc:spChg>
      </pc:sldChg>
      <pc:sldChg chg="addSp delSp modSp add mod setBg">
        <pc:chgData name="Emily Cahill" userId="7abba9a5-84c6-4b93-84b4-e1ba42b7d795" providerId="ADAL" clId="{20B4CE5A-6825-4569-B237-A9EE85DF053F}" dt="2026-02-19T09:07:36.491" v="299" actId="1076"/>
        <pc:sldMkLst>
          <pc:docMk/>
          <pc:sldMk cId="2206175736" sldId="315"/>
        </pc:sldMkLst>
        <pc:spChg chg="mod">
          <ac:chgData name="Emily Cahill" userId="7abba9a5-84c6-4b93-84b4-e1ba42b7d795" providerId="ADAL" clId="{20B4CE5A-6825-4569-B237-A9EE85DF053F}" dt="2026-02-19T08:53:10.921" v="118" actId="14100"/>
          <ac:spMkLst>
            <pc:docMk/>
            <pc:sldMk cId="2206175736" sldId="315"/>
            <ac:spMk id="2" creationId="{5E06D146-F993-89D3-219F-33F91019E263}"/>
          </ac:spMkLst>
        </pc:spChg>
        <pc:spChg chg="mod">
          <ac:chgData name="Emily Cahill" userId="7abba9a5-84c6-4b93-84b4-e1ba42b7d795" providerId="ADAL" clId="{20B4CE5A-6825-4569-B237-A9EE85DF053F}" dt="2026-02-19T09:07:36.491" v="299" actId="1076"/>
          <ac:spMkLst>
            <pc:docMk/>
            <pc:sldMk cId="2206175736" sldId="315"/>
            <ac:spMk id="5" creationId="{47C1C87F-5993-FF48-00FB-AB0339982B48}"/>
          </ac:spMkLst>
        </pc:spChg>
        <pc:picChg chg="del">
          <ac:chgData name="Emily Cahill" userId="7abba9a5-84c6-4b93-84b4-e1ba42b7d795" providerId="ADAL" clId="{20B4CE5A-6825-4569-B237-A9EE85DF053F}" dt="2026-02-19T08:54:41.081" v="120" actId="478"/>
          <ac:picMkLst>
            <pc:docMk/>
            <pc:sldMk cId="2206175736" sldId="315"/>
            <ac:picMk id="4" creationId="{7BD8F6EA-A974-69D3-95A7-06822A197872}"/>
          </ac:picMkLst>
        </pc:picChg>
        <pc:picChg chg="add mod">
          <ac:chgData name="Emily Cahill" userId="7abba9a5-84c6-4b93-84b4-e1ba42b7d795" providerId="ADAL" clId="{20B4CE5A-6825-4569-B237-A9EE85DF053F}" dt="2026-02-19T09:07:27.060" v="296" actId="1076"/>
          <ac:picMkLst>
            <pc:docMk/>
            <pc:sldMk cId="2206175736" sldId="315"/>
            <ac:picMk id="6" creationId="{ADADCD9D-B185-E084-6A66-803EC205E2F4}"/>
          </ac:picMkLst>
        </pc:picChg>
        <pc:picChg chg="mod">
          <ac:chgData name="Emily Cahill" userId="7abba9a5-84c6-4b93-84b4-e1ba42b7d795" providerId="ADAL" clId="{20B4CE5A-6825-4569-B237-A9EE85DF053F}" dt="2026-02-19T09:07:32.054" v="298" actId="1076"/>
          <ac:picMkLst>
            <pc:docMk/>
            <pc:sldMk cId="2206175736" sldId="315"/>
            <ac:picMk id="13" creationId="{41EA3B3F-4607-A154-6EBF-903A67469280}"/>
          </ac:picMkLst>
        </pc:picChg>
      </pc:sldChg>
      <pc:sldChg chg="modSp mod">
        <pc:chgData name="Emily Cahill" userId="7abba9a5-84c6-4b93-84b4-e1ba42b7d795" providerId="ADAL" clId="{20B4CE5A-6825-4569-B237-A9EE85DF053F}" dt="2026-02-19T09:05:05.054" v="290" actId="20577"/>
        <pc:sldMkLst>
          <pc:docMk/>
          <pc:sldMk cId="1661880842" sldId="317"/>
        </pc:sldMkLst>
        <pc:spChg chg="mod">
          <ac:chgData name="Emily Cahill" userId="7abba9a5-84c6-4b93-84b4-e1ba42b7d795" providerId="ADAL" clId="{20B4CE5A-6825-4569-B237-A9EE85DF053F}" dt="2026-02-19T09:05:05.054" v="290" actId="20577"/>
          <ac:spMkLst>
            <pc:docMk/>
            <pc:sldMk cId="1661880842" sldId="317"/>
            <ac:spMk id="4" creationId="{972FD8CD-58F8-04FD-1866-DBA39836E189}"/>
          </ac:spMkLst>
        </pc:spChg>
      </pc:sldChg>
      <pc:sldChg chg="del">
        <pc:chgData name="Emily Cahill" userId="7abba9a5-84c6-4b93-84b4-e1ba42b7d795" providerId="ADAL" clId="{20B4CE5A-6825-4569-B237-A9EE85DF053F}" dt="2026-02-19T08:51:51.584" v="80" actId="47"/>
        <pc:sldMkLst>
          <pc:docMk/>
          <pc:sldMk cId="2757278704" sldId="327"/>
        </pc:sldMkLst>
      </pc:sldChg>
      <pc:sldChg chg="del">
        <pc:chgData name="Emily Cahill" userId="7abba9a5-84c6-4b93-84b4-e1ba42b7d795" providerId="ADAL" clId="{20B4CE5A-6825-4569-B237-A9EE85DF053F}" dt="2026-02-19T09:04:46.550" v="239" actId="47"/>
        <pc:sldMkLst>
          <pc:docMk/>
          <pc:sldMk cId="1763356736" sldId="349"/>
        </pc:sldMkLst>
      </pc:sldChg>
      <pc:sldChg chg="del">
        <pc:chgData name="Emily Cahill" userId="7abba9a5-84c6-4b93-84b4-e1ba42b7d795" providerId="ADAL" clId="{20B4CE5A-6825-4569-B237-A9EE85DF053F}" dt="2026-02-19T08:28:04.852" v="0" actId="47"/>
        <pc:sldMkLst>
          <pc:docMk/>
          <pc:sldMk cId="2084145958" sldId="359"/>
        </pc:sldMkLst>
      </pc:sldChg>
      <pc:sldChg chg="addSp delSp modSp mod ord setBg">
        <pc:chgData name="Emily Cahill" userId="7abba9a5-84c6-4b93-84b4-e1ba42b7d795" providerId="ADAL" clId="{20B4CE5A-6825-4569-B237-A9EE85DF053F}" dt="2026-02-19T09:03:22.064" v="238" actId="26606"/>
        <pc:sldMkLst>
          <pc:docMk/>
          <pc:sldMk cId="1768070855" sldId="361"/>
        </pc:sldMkLst>
        <pc:spChg chg="del mod">
          <ac:chgData name="Emily Cahill" userId="7abba9a5-84c6-4b93-84b4-e1ba42b7d795" providerId="ADAL" clId="{20B4CE5A-6825-4569-B237-A9EE85DF053F}" dt="2026-02-19T09:03:03.679" v="231" actId="478"/>
          <ac:spMkLst>
            <pc:docMk/>
            <pc:sldMk cId="1768070855" sldId="361"/>
            <ac:spMk id="4" creationId="{E2B03325-9905-6EB6-8AF7-DB21A8DE1EA2}"/>
          </ac:spMkLst>
        </pc:spChg>
        <pc:spChg chg="add del mod">
          <ac:chgData name="Emily Cahill" userId="7abba9a5-84c6-4b93-84b4-e1ba42b7d795" providerId="ADAL" clId="{20B4CE5A-6825-4569-B237-A9EE85DF053F}" dt="2026-02-19T09:03:06.117" v="232" actId="478"/>
          <ac:spMkLst>
            <pc:docMk/>
            <pc:sldMk cId="1768070855" sldId="361"/>
            <ac:spMk id="5" creationId="{7B49483F-2506-10C7-2525-900B633ED883}"/>
          </ac:spMkLst>
        </pc:spChg>
        <pc:spChg chg="del">
          <ac:chgData name="Emily Cahill" userId="7abba9a5-84c6-4b93-84b4-e1ba42b7d795" providerId="ADAL" clId="{20B4CE5A-6825-4569-B237-A9EE85DF053F}" dt="2026-02-19T09:03:08.670" v="233" actId="478"/>
          <ac:spMkLst>
            <pc:docMk/>
            <pc:sldMk cId="1768070855" sldId="361"/>
            <ac:spMk id="6" creationId="{965466C6-A78F-2851-BB08-A6A7E28C5259}"/>
          </ac:spMkLst>
        </pc:spChg>
        <pc:spChg chg="del">
          <ac:chgData name="Emily Cahill" userId="7abba9a5-84c6-4b93-84b4-e1ba42b7d795" providerId="ADAL" clId="{20B4CE5A-6825-4569-B237-A9EE85DF053F}" dt="2026-02-19T09:03:12.079" v="234" actId="478"/>
          <ac:spMkLst>
            <pc:docMk/>
            <pc:sldMk cId="1768070855" sldId="361"/>
            <ac:spMk id="8" creationId="{5D87A4F0-A112-2F40-A3BE-09BCECAB58A0}"/>
          </ac:spMkLst>
        </pc:spChg>
        <pc:spChg chg="del">
          <ac:chgData name="Emily Cahill" userId="7abba9a5-84c6-4b93-84b4-e1ba42b7d795" providerId="ADAL" clId="{20B4CE5A-6825-4569-B237-A9EE85DF053F}" dt="2026-02-19T08:57:12.885" v="206" actId="478"/>
          <ac:spMkLst>
            <pc:docMk/>
            <pc:sldMk cId="1768070855" sldId="361"/>
            <ac:spMk id="10" creationId="{6309AAF4-F755-A6F9-5A97-B2C6D0D80CCE}"/>
          </ac:spMkLst>
        </pc:spChg>
        <pc:spChg chg="del">
          <ac:chgData name="Emily Cahill" userId="7abba9a5-84c6-4b93-84b4-e1ba42b7d795" providerId="ADAL" clId="{20B4CE5A-6825-4569-B237-A9EE85DF053F}" dt="2026-02-19T09:03:22.064" v="238" actId="26606"/>
          <ac:spMkLst>
            <pc:docMk/>
            <pc:sldMk cId="1768070855" sldId="361"/>
            <ac:spMk id="14" creationId="{D009D6D5-DAC2-4A8B-A17A-E206B9012D09}"/>
          </ac:spMkLst>
        </pc:spChg>
        <pc:spChg chg="add">
          <ac:chgData name="Emily Cahill" userId="7abba9a5-84c6-4b93-84b4-e1ba42b7d795" providerId="ADAL" clId="{20B4CE5A-6825-4569-B237-A9EE85DF053F}" dt="2026-02-19T09:03:22.064" v="238" actId="26606"/>
          <ac:spMkLst>
            <pc:docMk/>
            <pc:sldMk cId="1768070855" sldId="361"/>
            <ac:spMk id="19" creationId="{42A4FC2C-047E-45A5-965D-8E1E3BF09BC6}"/>
          </ac:spMkLst>
        </pc:spChg>
        <pc:picChg chg="del">
          <ac:chgData name="Emily Cahill" userId="7abba9a5-84c6-4b93-84b4-e1ba42b7d795" providerId="ADAL" clId="{20B4CE5A-6825-4569-B237-A9EE85DF053F}" dt="2026-02-19T08:57:10.976" v="205" actId="478"/>
          <ac:picMkLst>
            <pc:docMk/>
            <pc:sldMk cId="1768070855" sldId="361"/>
            <ac:picMk id="2" creationId="{541358FC-697F-E2F0-9E00-D886FD3B5E1D}"/>
          </ac:picMkLst>
        </pc:picChg>
        <pc:picChg chg="del">
          <ac:chgData name="Emily Cahill" userId="7abba9a5-84c6-4b93-84b4-e1ba42b7d795" providerId="ADAL" clId="{20B4CE5A-6825-4569-B237-A9EE85DF053F}" dt="2026-02-19T08:57:14.011" v="207" actId="478"/>
          <ac:picMkLst>
            <pc:docMk/>
            <pc:sldMk cId="1768070855" sldId="361"/>
            <ac:picMk id="9" creationId="{FAD2D3EA-F1FB-3CD0-120C-7B05213E2707}"/>
          </ac:picMkLst>
        </pc:picChg>
        <pc:picChg chg="add mod">
          <ac:chgData name="Emily Cahill" userId="7abba9a5-84c6-4b93-84b4-e1ba42b7d795" providerId="ADAL" clId="{20B4CE5A-6825-4569-B237-A9EE85DF053F}" dt="2026-02-19T09:03:22.064" v="238" actId="26606"/>
          <ac:picMkLst>
            <pc:docMk/>
            <pc:sldMk cId="1768070855" sldId="361"/>
            <ac:picMk id="11" creationId="{88C9650A-8EBA-A79E-2635-11CDBFE790F3}"/>
          </ac:picMkLst>
        </pc:picChg>
      </pc:sldChg>
      <pc:sldChg chg="addSp delSp modSp mod">
        <pc:chgData name="Emily Cahill" userId="7abba9a5-84c6-4b93-84b4-e1ba42b7d795" providerId="ADAL" clId="{20B4CE5A-6825-4569-B237-A9EE85DF053F}" dt="2026-02-19T08:51:38.412" v="77" actId="26606"/>
        <pc:sldMkLst>
          <pc:docMk/>
          <pc:sldMk cId="722616124" sldId="362"/>
        </pc:sldMkLst>
        <pc:spChg chg="del">
          <ac:chgData name="Emily Cahill" userId="7abba9a5-84c6-4b93-84b4-e1ba42b7d795" providerId="ADAL" clId="{20B4CE5A-6825-4569-B237-A9EE85DF053F}" dt="2026-02-19T08:51:06.097" v="71" actId="26606"/>
          <ac:spMkLst>
            <pc:docMk/>
            <pc:sldMk cId="722616124" sldId="362"/>
            <ac:spMk id="64" creationId="{E8DC6FCD-811B-436E-9FEE-FC957486CD7E}"/>
          </ac:spMkLst>
        </pc:spChg>
        <pc:spChg chg="add del">
          <ac:chgData name="Emily Cahill" userId="7abba9a5-84c6-4b93-84b4-e1ba42b7d795" providerId="ADAL" clId="{20B4CE5A-6825-4569-B237-A9EE85DF053F}" dt="2026-02-19T08:51:38.412" v="77" actId="26606"/>
          <ac:spMkLst>
            <pc:docMk/>
            <pc:sldMk cId="722616124" sldId="362"/>
            <ac:spMk id="69" creationId="{9A72E43A-2FC3-43A9-8E8E-0BF749E66E4F}"/>
          </ac:spMkLst>
        </pc:spChg>
        <pc:spChg chg="add">
          <ac:chgData name="Emily Cahill" userId="7abba9a5-84c6-4b93-84b4-e1ba42b7d795" providerId="ADAL" clId="{20B4CE5A-6825-4569-B237-A9EE85DF053F}" dt="2026-02-19T08:51:38.412" v="77" actId="26606"/>
          <ac:spMkLst>
            <pc:docMk/>
            <pc:sldMk cId="722616124" sldId="362"/>
            <ac:spMk id="74" creationId="{80CCAACE-815D-4A79-875A-B7EFC28F7D2B}"/>
          </ac:spMkLst>
        </pc:spChg>
        <pc:picChg chg="del mod">
          <ac:chgData name="Emily Cahill" userId="7abba9a5-84c6-4b93-84b4-e1ba42b7d795" providerId="ADAL" clId="{20B4CE5A-6825-4569-B237-A9EE85DF053F}" dt="2026-02-19T08:51:11.527" v="73" actId="478"/>
          <ac:picMkLst>
            <pc:docMk/>
            <pc:sldMk cId="722616124" sldId="362"/>
            <ac:picMk id="3" creationId="{E6C10517-DDA7-07E5-E28E-AEF764990C6E}"/>
          </ac:picMkLst>
        </pc:picChg>
        <pc:picChg chg="add mod ord">
          <ac:chgData name="Emily Cahill" userId="7abba9a5-84c6-4b93-84b4-e1ba42b7d795" providerId="ADAL" clId="{20B4CE5A-6825-4569-B237-A9EE85DF053F}" dt="2026-02-19T08:51:38.412" v="77" actId="26606"/>
          <ac:picMkLst>
            <pc:docMk/>
            <pc:sldMk cId="722616124" sldId="362"/>
            <ac:picMk id="4" creationId="{C47F6585-15E2-A931-4D10-400ABA25FAA4}"/>
          </ac:picMkLst>
        </pc:picChg>
        <pc:picChg chg="add mod">
          <ac:chgData name="Emily Cahill" userId="7abba9a5-84c6-4b93-84b4-e1ba42b7d795" providerId="ADAL" clId="{20B4CE5A-6825-4569-B237-A9EE85DF053F}" dt="2026-02-19T08:51:38.412" v="77" actId="26606"/>
          <ac:picMkLst>
            <pc:docMk/>
            <pc:sldMk cId="722616124" sldId="362"/>
            <ac:picMk id="6" creationId="{04C9E5DB-DB02-CD33-993F-909AEE106A2B}"/>
          </ac:picMkLst>
        </pc:picChg>
        <pc:picChg chg="del mod">
          <ac:chgData name="Emily Cahill" userId="7abba9a5-84c6-4b93-84b4-e1ba42b7d795" providerId="ADAL" clId="{20B4CE5A-6825-4569-B237-A9EE85DF053F}" dt="2026-02-19T08:51:14.204" v="75" actId="478"/>
          <ac:picMkLst>
            <pc:docMk/>
            <pc:sldMk cId="722616124" sldId="362"/>
            <ac:picMk id="7" creationId="{67C5B81F-9BCD-2AF6-5B67-CC9C41D3F740}"/>
          </ac:picMkLst>
        </pc:picChg>
        <pc:picChg chg="del mod">
          <ac:chgData name="Emily Cahill" userId="7abba9a5-84c6-4b93-84b4-e1ba42b7d795" providerId="ADAL" clId="{20B4CE5A-6825-4569-B237-A9EE85DF053F}" dt="2026-02-19T08:51:09.816" v="72" actId="478"/>
          <ac:picMkLst>
            <pc:docMk/>
            <pc:sldMk cId="722616124" sldId="362"/>
            <ac:picMk id="8" creationId="{6C4279B8-3ED1-F4D6-1309-1F6CF6855979}"/>
          </ac:picMkLst>
        </pc:picChg>
        <pc:picChg chg="del mod ord">
          <ac:chgData name="Emily Cahill" userId="7abba9a5-84c6-4b93-84b4-e1ba42b7d795" providerId="ADAL" clId="{20B4CE5A-6825-4569-B237-A9EE85DF053F}" dt="2026-02-19T08:51:12.934" v="74" actId="478"/>
          <ac:picMkLst>
            <pc:docMk/>
            <pc:sldMk cId="722616124" sldId="362"/>
            <ac:picMk id="9" creationId="{5D090055-CC63-0EEF-670D-B62DEB232390}"/>
          </ac:picMkLst>
        </pc:picChg>
      </pc:sldChg>
      <pc:sldChg chg="addSp delSp modSp add mod setBg delDesignElem">
        <pc:chgData name="Emily Cahill" userId="7abba9a5-84c6-4b93-84b4-e1ba42b7d795" providerId="ADAL" clId="{20B4CE5A-6825-4569-B237-A9EE85DF053F}" dt="2026-02-19T08:40:35.101" v="35" actId="207"/>
        <pc:sldMkLst>
          <pc:docMk/>
          <pc:sldMk cId="2083440607" sldId="363"/>
        </pc:sldMkLst>
        <pc:spChg chg="mod">
          <ac:chgData name="Emily Cahill" userId="7abba9a5-84c6-4b93-84b4-e1ba42b7d795" providerId="ADAL" clId="{20B4CE5A-6825-4569-B237-A9EE85DF053F}" dt="2026-02-19T08:40:35.101" v="35" actId="207"/>
          <ac:spMkLst>
            <pc:docMk/>
            <pc:sldMk cId="2083440607" sldId="363"/>
            <ac:spMk id="4" creationId="{BEEF5D22-CF37-B7DE-B9C6-D52949B6A762}"/>
          </ac:spMkLst>
        </pc:spChg>
        <pc:spChg chg="add">
          <ac:chgData name="Emily Cahill" userId="7abba9a5-84c6-4b93-84b4-e1ba42b7d795" providerId="ADAL" clId="{20B4CE5A-6825-4569-B237-A9EE85DF053F}" dt="2026-02-19T08:33:10.589" v="29" actId="26606"/>
          <ac:spMkLst>
            <pc:docMk/>
            <pc:sldMk cId="2083440607" sldId="363"/>
            <ac:spMk id="7" creationId="{04812C46-200A-4DEB-A05E-3ED6C68C2387}"/>
          </ac:spMkLst>
        </pc:spChg>
        <pc:spChg chg="add">
          <ac:chgData name="Emily Cahill" userId="7abba9a5-84c6-4b93-84b4-e1ba42b7d795" providerId="ADAL" clId="{20B4CE5A-6825-4569-B237-A9EE85DF053F}" dt="2026-02-19T08:33:10.589" v="29" actId="26606"/>
          <ac:spMkLst>
            <pc:docMk/>
            <pc:sldMk cId="2083440607" sldId="363"/>
            <ac:spMk id="8" creationId="{D1EA859B-E555-4109-94F3-6700E046E008}"/>
          </ac:spMkLst>
        </pc:spChg>
        <pc:spChg chg="del">
          <ac:chgData name="Emily Cahill" userId="7abba9a5-84c6-4b93-84b4-e1ba42b7d795" providerId="ADAL" clId="{20B4CE5A-6825-4569-B237-A9EE85DF053F}" dt="2026-02-19T08:32:56.957" v="28"/>
          <ac:spMkLst>
            <pc:docMk/>
            <pc:sldMk cId="2083440607" sldId="363"/>
            <ac:spMk id="10" creationId="{4588699B-013C-8C82-5E35-0D11CD9A0C3B}"/>
          </ac:spMkLst>
        </pc:spChg>
        <pc:spChg chg="del">
          <ac:chgData name="Emily Cahill" userId="7abba9a5-84c6-4b93-84b4-e1ba42b7d795" providerId="ADAL" clId="{20B4CE5A-6825-4569-B237-A9EE85DF053F}" dt="2026-02-19T08:32:56.957" v="28"/>
          <ac:spMkLst>
            <pc:docMk/>
            <pc:sldMk cId="2083440607" sldId="363"/>
            <ac:spMk id="12" creationId="{E9163F4F-913E-B553-F077-F21AD385D77D}"/>
          </ac:spMkLst>
        </pc:spChg>
      </pc:sldChg>
      <pc:sldChg chg="del">
        <pc:chgData name="Emily Cahill" userId="7abba9a5-84c6-4b93-84b4-e1ba42b7d795" providerId="ADAL" clId="{20B4CE5A-6825-4569-B237-A9EE85DF053F}" dt="2026-02-19T08:28:05.422" v="1" actId="47"/>
        <pc:sldMkLst>
          <pc:docMk/>
          <pc:sldMk cId="2588042061" sldId="363"/>
        </pc:sldMkLst>
      </pc:sldChg>
      <pc:sldChg chg="addSp delSp modSp new mod ord setBg">
        <pc:chgData name="Emily Cahill" userId="7abba9a5-84c6-4b93-84b4-e1ba42b7d795" providerId="ADAL" clId="{20B4CE5A-6825-4569-B237-A9EE85DF053F}" dt="2026-02-19T11:33:49.004" v="322" actId="1076"/>
        <pc:sldMkLst>
          <pc:docMk/>
          <pc:sldMk cId="2028436420" sldId="364"/>
        </pc:sldMkLst>
        <pc:spChg chg="mod">
          <ac:chgData name="Emily Cahill" userId="7abba9a5-84c6-4b93-84b4-e1ba42b7d795" providerId="ADAL" clId="{20B4CE5A-6825-4569-B237-A9EE85DF053F}" dt="2026-02-19T11:33:49.004" v="322" actId="1076"/>
          <ac:spMkLst>
            <pc:docMk/>
            <pc:sldMk cId="2028436420" sldId="364"/>
            <ac:spMk id="2" creationId="{9C1C33E3-1F2E-749F-5515-B5AA9C48D839}"/>
          </ac:spMkLst>
        </pc:spChg>
        <pc:spChg chg="mod ord">
          <ac:chgData name="Emily Cahill" userId="7abba9a5-84c6-4b93-84b4-e1ba42b7d795" providerId="ADAL" clId="{20B4CE5A-6825-4569-B237-A9EE85DF053F}" dt="2026-02-19T11:33:38.539" v="311" actId="1076"/>
          <ac:spMkLst>
            <pc:docMk/>
            <pc:sldMk cId="2028436420" sldId="364"/>
            <ac:spMk id="3" creationId="{44F8EBD0-66D1-1B01-35B5-EFD5685B0F36}"/>
          </ac:spMkLst>
        </pc:spChg>
        <pc:spChg chg="add del">
          <ac:chgData name="Emily Cahill" userId="7abba9a5-84c6-4b93-84b4-e1ba42b7d795" providerId="ADAL" clId="{20B4CE5A-6825-4569-B237-A9EE85DF053F}" dt="2026-02-19T11:33:22.782" v="304" actId="26606"/>
          <ac:spMkLst>
            <pc:docMk/>
            <pc:sldMk cId="2028436420" sldId="364"/>
            <ac:spMk id="1031" creationId="{2C61293E-6EBE-43EF-A52C-9BEBFD7679D4}"/>
          </ac:spMkLst>
        </pc:spChg>
        <pc:spChg chg="add del">
          <ac:chgData name="Emily Cahill" userId="7abba9a5-84c6-4b93-84b4-e1ba42b7d795" providerId="ADAL" clId="{20B4CE5A-6825-4569-B237-A9EE85DF053F}" dt="2026-02-19T11:33:22.782" v="304" actId="26606"/>
          <ac:spMkLst>
            <pc:docMk/>
            <pc:sldMk cId="2028436420" sldId="364"/>
            <ac:spMk id="1033" creationId="{21540236-BFD5-4A9D-8840-4703E7F76825}"/>
          </ac:spMkLst>
        </pc:spChg>
        <pc:spChg chg="add">
          <ac:chgData name="Emily Cahill" userId="7abba9a5-84c6-4b93-84b4-e1ba42b7d795" providerId="ADAL" clId="{20B4CE5A-6825-4569-B237-A9EE85DF053F}" dt="2026-02-19T11:33:22.782" v="304" actId="26606"/>
          <ac:spMkLst>
            <pc:docMk/>
            <pc:sldMk cId="2028436420" sldId="364"/>
            <ac:spMk id="1038" creationId="{2C61293E-6EBE-43EF-A52C-9BEBFD7679D4}"/>
          </ac:spMkLst>
        </pc:spChg>
        <pc:spChg chg="add">
          <ac:chgData name="Emily Cahill" userId="7abba9a5-84c6-4b93-84b4-e1ba42b7d795" providerId="ADAL" clId="{20B4CE5A-6825-4569-B237-A9EE85DF053F}" dt="2026-02-19T11:33:22.782" v="304" actId="26606"/>
          <ac:spMkLst>
            <pc:docMk/>
            <pc:sldMk cId="2028436420" sldId="364"/>
            <ac:spMk id="1040" creationId="{21540236-BFD5-4A9D-8840-4703E7F76825}"/>
          </ac:spMkLst>
        </pc:spChg>
        <pc:picChg chg="add del mod">
          <ac:chgData name="Emily Cahill" userId="7abba9a5-84c6-4b93-84b4-e1ba42b7d795" providerId="ADAL" clId="{20B4CE5A-6825-4569-B237-A9EE85DF053F}" dt="2026-02-19T11:33:15.075" v="302" actId="478"/>
          <ac:picMkLst>
            <pc:docMk/>
            <pc:sldMk cId="2028436420" sldId="364"/>
            <ac:picMk id="5" creationId="{B985839D-5FE6-4A80-FB19-C8C1B256353F}"/>
          </ac:picMkLst>
        </pc:picChg>
        <pc:picChg chg="add mod">
          <ac:chgData name="Emily Cahill" userId="7abba9a5-84c6-4b93-84b4-e1ba42b7d795" providerId="ADAL" clId="{20B4CE5A-6825-4569-B237-A9EE85DF053F}" dt="2026-02-19T11:33:22.782" v="304" actId="26606"/>
          <ac:picMkLst>
            <pc:docMk/>
            <pc:sldMk cId="2028436420" sldId="364"/>
            <ac:picMk id="7" creationId="{66F1A614-1CF4-E982-AEF5-57B37200704E}"/>
          </ac:picMkLst>
        </pc:picChg>
        <pc:picChg chg="add del mod">
          <ac:chgData name="Emily Cahill" userId="7abba9a5-84c6-4b93-84b4-e1ba42b7d795" providerId="ADAL" clId="{20B4CE5A-6825-4569-B237-A9EE85DF053F}" dt="2026-02-19T11:32:40.951" v="300" actId="478"/>
          <ac:picMkLst>
            <pc:docMk/>
            <pc:sldMk cId="2028436420" sldId="364"/>
            <ac:picMk id="1026" creationId="{FAD266CA-0D70-0635-C738-BAB257986776}"/>
          </ac:picMkLst>
        </pc:picChg>
      </pc:sldChg>
      <pc:sldChg chg="addSp delSp modSp new mod ord setBg">
        <pc:chgData name="Emily Cahill" userId="7abba9a5-84c6-4b93-84b4-e1ba42b7d795" providerId="ADAL" clId="{20B4CE5A-6825-4569-B237-A9EE85DF053F}" dt="2026-02-19T09:05:27.458" v="295"/>
        <pc:sldMkLst>
          <pc:docMk/>
          <pc:sldMk cId="1725158503" sldId="365"/>
        </pc:sldMkLst>
        <pc:spChg chg="del">
          <ac:chgData name="Emily Cahill" userId="7abba9a5-84c6-4b93-84b4-e1ba42b7d795" providerId="ADAL" clId="{20B4CE5A-6825-4569-B237-A9EE85DF053F}" dt="2026-02-19T09:05:21.373" v="293" actId="26606"/>
          <ac:spMkLst>
            <pc:docMk/>
            <pc:sldMk cId="1725158503" sldId="365"/>
            <ac:spMk id="2" creationId="{91595C2D-2646-8599-46DC-084D7E34769F}"/>
          </ac:spMkLst>
        </pc:spChg>
        <pc:spChg chg="del">
          <ac:chgData name="Emily Cahill" userId="7abba9a5-84c6-4b93-84b4-e1ba42b7d795" providerId="ADAL" clId="{20B4CE5A-6825-4569-B237-A9EE85DF053F}" dt="2026-02-19T09:05:21.373" v="293" actId="26606"/>
          <ac:spMkLst>
            <pc:docMk/>
            <pc:sldMk cId="1725158503" sldId="365"/>
            <ac:spMk id="3" creationId="{CA276A45-497C-D13D-C42A-6F093C6B3D6F}"/>
          </ac:spMkLst>
        </pc:spChg>
        <pc:spChg chg="add">
          <ac:chgData name="Emily Cahill" userId="7abba9a5-84c6-4b93-84b4-e1ba42b7d795" providerId="ADAL" clId="{20B4CE5A-6825-4569-B237-A9EE85DF053F}" dt="2026-02-19T09:05:21.373" v="293" actId="26606"/>
          <ac:spMkLst>
            <pc:docMk/>
            <pc:sldMk cId="1725158503" sldId="365"/>
            <ac:spMk id="10" creationId="{32BC26D8-82FB-445E-AA49-62A77D7C1EE0}"/>
          </ac:spMkLst>
        </pc:spChg>
        <pc:spChg chg="add">
          <ac:chgData name="Emily Cahill" userId="7abba9a5-84c6-4b93-84b4-e1ba42b7d795" providerId="ADAL" clId="{20B4CE5A-6825-4569-B237-A9EE85DF053F}" dt="2026-02-19T09:05:21.373" v="293" actId="26606"/>
          <ac:spMkLst>
            <pc:docMk/>
            <pc:sldMk cId="1725158503" sldId="365"/>
            <ac:spMk id="12" creationId="{CB44330D-EA18-4254-AA95-EB49948539B8}"/>
          </ac:spMkLst>
        </pc:spChg>
        <pc:picChg chg="add mod">
          <ac:chgData name="Emily Cahill" userId="7abba9a5-84c6-4b93-84b4-e1ba42b7d795" providerId="ADAL" clId="{20B4CE5A-6825-4569-B237-A9EE85DF053F}" dt="2026-02-19T09:05:21.373" v="293" actId="26606"/>
          <ac:picMkLst>
            <pc:docMk/>
            <pc:sldMk cId="1725158503" sldId="365"/>
            <ac:picMk id="5" creationId="{630FEC2F-90A2-2DCE-0FF6-0735A83B311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5F4DE-92BD-47BC-8D86-F3B193784958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A903A-675B-4502-85C3-984FE30360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52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ogo with colorful circles and dots">
            <a:extLst>
              <a:ext uri="{FF2B5EF4-FFF2-40B4-BE49-F238E27FC236}">
                <a16:creationId xmlns:a16="http://schemas.microsoft.com/office/drawing/2014/main" id="{C90C8FD3-DA23-07F9-BF4B-D1FBF53211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589" y="142820"/>
            <a:ext cx="3580822" cy="35808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449CC5-ED8D-FCEF-23F1-1BB2CBF4DF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800865"/>
            <a:ext cx="12192000" cy="305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7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3B28F-ED23-60DA-CB4A-F6D7A029B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CE02C-516B-D65E-0496-684668968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03445"/>
            <a:ext cx="10515600" cy="4286218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83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3B28F-ED23-60DA-CB4A-F6D7A029B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CE02C-516B-D65E-0496-684668968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03445"/>
            <a:ext cx="10515600" cy="4286218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61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3B28F-ED23-60DA-CB4A-F6D7A029B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CE02C-516B-D65E-0496-684668968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03445"/>
            <a:ext cx="10515600" cy="4286218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824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3B28F-ED23-60DA-CB4A-F6D7A029B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CE02C-516B-D65E-0496-684668968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03445"/>
            <a:ext cx="10515600" cy="4286218"/>
          </a:xfr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333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92CE6-7A5C-401C-32BE-377D8736E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6002B4-0BB6-8F48-5938-DE0D2B6CD2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BBE6F-B69F-6D7F-35B4-728158B3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036AD3-7D07-4012-AFD5-89CBBC0901D2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5B448-F7A4-CC14-C067-F872C6BB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526F2-7E60-8985-CB7A-8C6D1E38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C57FAC-EF94-4806-824C-5696C6DD1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1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E6C3-B6E1-192E-6E17-74F8BF9E5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74067-C0A5-2C05-EA38-3E9814A2A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1BCD6-F0C5-D5D9-D3F8-E2EA39F1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6AD3-7D07-4012-AFD5-89CBBC0901D2}" type="datetimeFigureOut">
              <a:rPr lang="en-GB" smtClean="0"/>
              <a:t>19/02/2026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D562E-7EAD-1CA3-80AB-BB91BB6D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C63C8-6D66-200C-289E-E14333CA2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57FAC-EF94-4806-824C-5696C6DD15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187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01C581-028F-CAE8-D84C-72FC5831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0C455-4A03-43BD-D7E3-79CB1567D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76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60" r:id="rId3"/>
    <p:sldLayoutId id="2147483661" r:id="rId4"/>
    <p:sldLayoutId id="2147483662" r:id="rId5"/>
    <p:sldLayoutId id="2147483649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mily.cahill@dioceseofsalford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audatosicentre.org.uk/wp-content/uploads/2024/09/Laudato-Si-Centre-brochure-web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eventbrite.co.uk/o/the-laudato-si-centre-7226604489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emily.cahill@dioceseofsalford.org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s.vatican.va/content/salastampa/en/bollettino/pubblico/2026/01/16/260116c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laudatosi@dioceseofsalford.org.u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5B9C4F9-95EA-CD76-ABEA-259BDADB2CF8}"/>
              </a:ext>
            </a:extLst>
          </p:cNvPr>
          <p:cNvSpPr txBox="1">
            <a:spLocks/>
          </p:cNvSpPr>
          <p:nvPr/>
        </p:nvSpPr>
        <p:spPr>
          <a:xfrm>
            <a:off x="1126435" y="4306469"/>
            <a:ext cx="10273748" cy="22036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600" b="1" i="1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Emily Cahill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300" b="1" i="1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emily.cahill@dioceseofsalford.org.uk</a:t>
            </a:r>
            <a:endParaRPr lang="en-GB" sz="4300" b="1" i="1" dirty="0">
              <a:solidFill>
                <a:srgbClr val="FFFFFF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93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C7201D-1A4A-B66B-8FC4-B5B629B05A1C}"/>
              </a:ext>
            </a:extLst>
          </p:cNvPr>
          <p:cNvSpPr txBox="1"/>
          <p:nvPr/>
        </p:nvSpPr>
        <p:spPr>
          <a:xfrm>
            <a:off x="457200" y="485191"/>
            <a:ext cx="11047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Trebuchet MS" panose="020B0603020202020204" pitchFamily="34" charset="0"/>
              </a:rPr>
              <a:t>Bookings for Autumn 2026  </a:t>
            </a:r>
          </a:p>
        </p:txBody>
      </p:sp>
      <p:pic>
        <p:nvPicPr>
          <p:cNvPr id="3" name="Picture 2" descr="A logo with a circle and leaves&#10;&#10;Description automatically generated">
            <a:extLst>
              <a:ext uri="{FF2B5EF4-FFF2-40B4-BE49-F238E27FC236}">
                <a16:creationId xmlns:a16="http://schemas.microsoft.com/office/drawing/2014/main" id="{4F7F5797-C2DD-65D1-03B3-44FB3520A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0" y="926347"/>
            <a:ext cx="6206195" cy="6206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2FD8CD-58F8-04FD-1866-DBA39836E189}"/>
              </a:ext>
            </a:extLst>
          </p:cNvPr>
          <p:cNvSpPr txBox="1"/>
          <p:nvPr/>
        </p:nvSpPr>
        <p:spPr>
          <a:xfrm>
            <a:off x="6315075" y="2009775"/>
            <a:ext cx="52673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Waiting list for the rest of this academic year.</a:t>
            </a:r>
          </a:p>
          <a:p>
            <a:endParaRPr lang="en-GB" dirty="0">
              <a:latin typeface="Trebuchet MS" panose="020B0603020202020204" pitchFamily="34" charset="0"/>
            </a:endParaRPr>
          </a:p>
          <a:p>
            <a:r>
              <a:rPr lang="en-GB" dirty="0">
                <a:latin typeface="Trebuchet MS" panose="020B0603020202020204" pitchFamily="34" charset="0"/>
              </a:rPr>
              <a:t>Brochure:</a:t>
            </a:r>
          </a:p>
          <a:p>
            <a:endParaRPr lang="en-GB" dirty="0">
              <a:latin typeface="Trebuchet MS" panose="020B0603020202020204" pitchFamily="34" charset="0"/>
            </a:endParaRPr>
          </a:p>
          <a:p>
            <a:r>
              <a:rPr lang="en-GB" dirty="0">
                <a:hlinkClick r:id="rId3"/>
              </a:rPr>
              <a:t>laudatosicentre.org.uk/</a:t>
            </a:r>
            <a:r>
              <a:rPr lang="en-GB" dirty="0" err="1">
                <a:hlinkClick r:id="rId3"/>
              </a:rPr>
              <a:t>wp</a:t>
            </a:r>
            <a:r>
              <a:rPr lang="en-GB" dirty="0">
                <a:hlinkClick r:id="rId3"/>
              </a:rPr>
              <a:t>-content/uploads/2024/09/Laudato-Si-Centre-brochure-web.pdf</a:t>
            </a:r>
            <a:endParaRPr lang="en-GB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880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E821820-43A4-AEE0-7817-AD1F663B10D9}"/>
              </a:ext>
            </a:extLst>
          </p:cNvPr>
          <p:cNvSpPr txBox="1"/>
          <p:nvPr/>
        </p:nvSpPr>
        <p:spPr>
          <a:xfrm>
            <a:off x="3404648" y="130130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The Laudato Si Centre Events - 9 Upcoming Activities and Tickets | Eventbrite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34DDF0-4B58-5FA5-D979-A7EB46043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16" y="834349"/>
            <a:ext cx="1864002" cy="1864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4EBC9F-FB50-9B12-7450-0F5E12A2A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82" y="3715793"/>
            <a:ext cx="1864003" cy="18640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D184E7-4574-4254-285A-5C55319CF67A}"/>
              </a:ext>
            </a:extLst>
          </p:cNvPr>
          <p:cNvSpPr txBox="1"/>
          <p:nvPr/>
        </p:nvSpPr>
        <p:spPr>
          <a:xfrm>
            <a:off x="3047172" y="4139962"/>
            <a:ext cx="60976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i="1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@laudatosicentre</a:t>
            </a:r>
            <a:endParaRPr lang="en-GB" sz="166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804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028D0E-2EAE-62B8-8C39-3C94FFAC7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in a green robe holding a piece of paper&#10;&#10;AI-generated content may be incorrect.">
            <a:extLst>
              <a:ext uri="{FF2B5EF4-FFF2-40B4-BE49-F238E27FC236}">
                <a16:creationId xmlns:a16="http://schemas.microsoft.com/office/drawing/2014/main" id="{D778E38F-C08B-256B-DF3C-A20C55E5CD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6890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EF5D22-CF37-B7DE-B9C6-D52949B6A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…</a:t>
            </a:r>
            <a:r>
              <a:rPr lang="en-GB" dirty="0"/>
              <a:t>may the hope that saw us as pilgrims now be transformed into zeal and fervour of active charity.</a:t>
            </a:r>
          </a:p>
          <a:p>
            <a:pPr marL="0" indent="0">
              <a:buNone/>
            </a:pPr>
            <a:endParaRPr lang="en-GB" sz="2000" b="1" i="1" dirty="0">
              <a:latin typeface="Garamond" panose="02020404030301010803" pitchFamily="18" charset="0"/>
            </a:endParaRPr>
          </a:p>
          <a:p>
            <a:pPr marL="0" indent="0" algn="r">
              <a:buNone/>
            </a:pPr>
            <a:r>
              <a:rPr lang="en-GB" sz="2000" b="1" i="1" dirty="0">
                <a:solidFill>
                  <a:srgbClr val="FFFFFF"/>
                </a:solidFill>
                <a:latin typeface="Garamond" panose="02020404030301010803" pitchFamily="18" charset="0"/>
              </a:rPr>
              <a:t>Pope Leo, </a:t>
            </a:r>
          </a:p>
          <a:p>
            <a:pPr marL="0" indent="0" algn="r">
              <a:buNone/>
            </a:pPr>
            <a:r>
              <a:rPr lang="en-GB" sz="2000" b="1" i="1" dirty="0">
                <a:solidFill>
                  <a:srgbClr val="FFFFFF"/>
                </a:solidFill>
                <a:latin typeface="Garamond" panose="02020404030301010803" pitchFamily="18" charset="0"/>
              </a:rPr>
              <a:t>7</a:t>
            </a:r>
            <a:r>
              <a:rPr lang="en-GB" sz="2000" b="1" i="1" baseline="30000" dirty="0">
                <a:solidFill>
                  <a:srgbClr val="FFFFFF"/>
                </a:solidFill>
                <a:latin typeface="Garamond" panose="02020404030301010803" pitchFamily="18" charset="0"/>
              </a:rPr>
              <a:t>th</a:t>
            </a:r>
            <a:r>
              <a:rPr lang="en-GB" sz="2000" b="1" i="1" dirty="0">
                <a:solidFill>
                  <a:srgbClr val="FFFFFF"/>
                </a:solidFill>
                <a:latin typeface="Garamond" panose="02020404030301010803" pitchFamily="18" charset="0"/>
              </a:rPr>
              <a:t> January </a:t>
            </a:r>
          </a:p>
        </p:txBody>
      </p:sp>
    </p:spTree>
    <p:extLst>
      <p:ext uri="{BB962C8B-B14F-4D97-AF65-F5344CB8AC3E}">
        <p14:creationId xmlns:p14="http://schemas.microsoft.com/office/powerpoint/2010/main" val="2083440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5B9C4F9-95EA-CD76-ABEA-259BDADB2CF8}"/>
              </a:ext>
            </a:extLst>
          </p:cNvPr>
          <p:cNvSpPr txBox="1">
            <a:spLocks/>
          </p:cNvSpPr>
          <p:nvPr/>
        </p:nvSpPr>
        <p:spPr>
          <a:xfrm>
            <a:off x="1126435" y="4306469"/>
            <a:ext cx="10273748" cy="22036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400" b="1" i="1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Emily Cahill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400" b="1" i="1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emily.cahill@dioceseofsalford.org.uk</a:t>
            </a:r>
            <a:endParaRPr lang="en-GB" sz="4400" b="1" i="1" dirty="0">
              <a:solidFill>
                <a:srgbClr val="FFFFFF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400" b="1" i="1" dirty="0">
                <a:solidFill>
                  <a:srgbClr val="FFFFF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@laudatosicentre</a:t>
            </a:r>
            <a:endParaRPr lang="en-GB" sz="96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6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1C33E3-1F2E-749F-5515-B5AA9C48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940" y="1057388"/>
            <a:ext cx="6251110" cy="17830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8000" dirty="0">
                <a:latin typeface="Trebuchet MS" panose="020B0603020202020204" pitchFamily="34" charset="0"/>
              </a:rPr>
              <a:t>Year of Francis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F1A614-1CF4-E982-AEF5-57B372007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11786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4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8EBD0-66D1-1B01-35B5-EFD5685B0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0373" y="5680936"/>
            <a:ext cx="6251110" cy="10112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+mn-lt"/>
                <a:hlinkClick r:id="rId3"/>
              </a:rPr>
              <a:t>Decree of the Apostolic Penitentiary on the occasion of the Eighth Centenary of the death of Saint Francis of Assisi, by which a special Jubilee Year is proclaimed, with associated Plenary Indulgences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843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C9E5DB-DB02-CD33-993F-909AEE106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" b="10938"/>
          <a:stretch>
            <a:fillRect/>
          </a:stretch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7F6585-15E2-A931-4D10-400ABA25F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16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in a green robe holding a piece of paper&#10;&#10;AI-generated content may be incorrect.">
            <a:extLst>
              <a:ext uri="{FF2B5EF4-FFF2-40B4-BE49-F238E27FC236}">
                <a16:creationId xmlns:a16="http://schemas.microsoft.com/office/drawing/2014/main" id="{DB84F566-FA8C-4888-C295-6AF30D4508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6890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B03325-9905-6EB6-8AF7-DB21A8DE1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463" y="176629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…all the Christian faithful are invited to follow the example of the Saint of Assisi, becoming models of holiness of life and constant witnesses of peace. </a:t>
            </a:r>
            <a:r>
              <a:rPr lang="en-GB" sz="2000" b="1" i="1" dirty="0">
                <a:solidFill>
                  <a:srgbClr val="FFFFFF"/>
                </a:solidFill>
                <a:latin typeface="Garamond" panose="02020404030301010803" pitchFamily="18" charset="0"/>
              </a:rPr>
              <a:t>Pope Leo, </a:t>
            </a:r>
          </a:p>
          <a:p>
            <a:pPr marL="0" indent="0" algn="r">
              <a:buNone/>
            </a:pPr>
            <a:r>
              <a:rPr lang="en-GB" sz="2000" b="1" i="1" dirty="0">
                <a:solidFill>
                  <a:srgbClr val="FFFFFF"/>
                </a:solidFill>
                <a:latin typeface="Garamond" panose="02020404030301010803" pitchFamily="18" charset="0"/>
              </a:rPr>
              <a:t>7</a:t>
            </a:r>
            <a:r>
              <a:rPr lang="en-GB" sz="2000" b="1" i="1" baseline="30000" dirty="0">
                <a:solidFill>
                  <a:srgbClr val="FFFFFF"/>
                </a:solidFill>
                <a:latin typeface="Garamond" panose="02020404030301010803" pitchFamily="18" charset="0"/>
              </a:rPr>
              <a:t>th</a:t>
            </a:r>
            <a:r>
              <a:rPr lang="en-GB" sz="2000" b="1" i="1" dirty="0">
                <a:solidFill>
                  <a:srgbClr val="FFFFFF"/>
                </a:solidFill>
                <a:latin typeface="Garamond" panose="02020404030301010803" pitchFamily="18" charset="0"/>
              </a:rPr>
              <a:t> January </a:t>
            </a:r>
          </a:p>
        </p:txBody>
      </p:sp>
    </p:spTree>
    <p:extLst>
      <p:ext uri="{BB962C8B-B14F-4D97-AF65-F5344CB8AC3E}">
        <p14:creationId xmlns:p14="http://schemas.microsoft.com/office/powerpoint/2010/main" val="1742867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E3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06D146-F993-89D3-219F-33F91019E263}"/>
              </a:ext>
            </a:extLst>
          </p:cNvPr>
          <p:cNvSpPr txBox="1"/>
          <p:nvPr/>
        </p:nvSpPr>
        <p:spPr>
          <a:xfrm>
            <a:off x="6161" y="6106980"/>
            <a:ext cx="12004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rgbClr val="FFFFFF"/>
                </a:solidFill>
                <a:latin typeface="Trebuchet MS" panose="020B0603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Nomination forms to:    laudatosi@dioceseofsalford.org.uk</a:t>
            </a:r>
            <a:r>
              <a:rPr lang="en-GB" sz="3200" b="1" dirty="0">
                <a:solidFill>
                  <a:srgbClr val="FFFFFF"/>
                </a:solidFill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13" name="Picture 12" descr="A logo with a circle and leaves&#10;&#10;Description automatically generated">
            <a:extLst>
              <a:ext uri="{FF2B5EF4-FFF2-40B4-BE49-F238E27FC236}">
                <a16:creationId xmlns:a16="http://schemas.microsoft.com/office/drawing/2014/main" id="{41EA3B3F-4607-A154-6EBF-903A67469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-149471"/>
            <a:ext cx="4849923" cy="4849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C1C87F-5993-FF48-00FB-AB0339982B48}"/>
              </a:ext>
            </a:extLst>
          </p:cNvPr>
          <p:cNvSpPr txBox="1"/>
          <p:nvPr/>
        </p:nvSpPr>
        <p:spPr>
          <a:xfrm>
            <a:off x="466709" y="4526382"/>
            <a:ext cx="115443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0000"/>
                </a:solidFill>
                <a:latin typeface="Trebuchet MS" panose="020B0603020202020204" pitchFamily="34" charset="0"/>
              </a:rPr>
              <a:t>Deadline: Friday 22</a:t>
            </a:r>
            <a:r>
              <a:rPr lang="en-GB" sz="3200" b="1" baseline="30000" dirty="0">
                <a:solidFill>
                  <a:srgbClr val="000000"/>
                </a:solidFill>
                <a:latin typeface="Trebuchet MS" panose="020B0603020202020204" pitchFamily="34" charset="0"/>
              </a:rPr>
              <a:t>nd</a:t>
            </a:r>
            <a:r>
              <a:rPr lang="en-GB" sz="3200" b="1" dirty="0">
                <a:solidFill>
                  <a:srgbClr val="000000"/>
                </a:solidFill>
                <a:latin typeface="Trebuchet MS" panose="020B0603020202020204" pitchFamily="34" charset="0"/>
              </a:rPr>
              <a:t> May 2026 </a:t>
            </a:r>
          </a:p>
          <a:p>
            <a:r>
              <a:rPr lang="en-GB" sz="3200" b="1" dirty="0">
                <a:solidFill>
                  <a:srgbClr val="000000"/>
                </a:solidFill>
                <a:latin typeface="Trebuchet MS" panose="020B0603020202020204" pitchFamily="34" charset="0"/>
              </a:rPr>
              <a:t>Presentation: 2</a:t>
            </a:r>
            <a:r>
              <a:rPr lang="en-GB" sz="3200" b="1" baseline="30000" dirty="0">
                <a:solidFill>
                  <a:srgbClr val="000000"/>
                </a:solidFill>
                <a:latin typeface="Trebuchet MS" panose="020B0603020202020204" pitchFamily="34" charset="0"/>
              </a:rPr>
              <a:t>nd</a:t>
            </a:r>
            <a:r>
              <a:rPr lang="en-GB" sz="3200" b="1" dirty="0">
                <a:solidFill>
                  <a:srgbClr val="000000"/>
                </a:solidFill>
                <a:latin typeface="Trebuchet MS" panose="020B0603020202020204" pitchFamily="34" charset="0"/>
              </a:rPr>
              <a:t> July 2026 </a:t>
            </a:r>
          </a:p>
          <a:p>
            <a:r>
              <a:rPr lang="en-GB" sz="3200" b="1" dirty="0">
                <a:solidFill>
                  <a:srgbClr val="000000"/>
                </a:solidFill>
                <a:latin typeface="Trebuchet MS" panose="020B0603020202020204" pitchFamily="34" charset="0"/>
              </a:rPr>
              <a:t>1</a:t>
            </a:r>
            <a:r>
              <a:rPr lang="en-GB" sz="3200" b="1" baseline="30000" dirty="0">
                <a:solidFill>
                  <a:srgbClr val="000000"/>
                </a:solidFill>
                <a:latin typeface="Trebuchet MS" panose="020B0603020202020204" pitchFamily="34" charset="0"/>
              </a:rPr>
              <a:t>st</a:t>
            </a:r>
            <a:r>
              <a:rPr lang="en-GB" sz="3200" b="1" dirty="0">
                <a:solidFill>
                  <a:srgbClr val="000000"/>
                </a:solidFill>
                <a:latin typeface="Trebuchet MS" panose="020B0603020202020204" pitchFamily="34" charset="0"/>
              </a:rPr>
              <a:t> Prize: Free half day visit 30</a:t>
            </a:r>
            <a:r>
              <a:rPr lang="en-GB" sz="3200" b="1" baseline="30000" dirty="0">
                <a:solidFill>
                  <a:srgbClr val="000000"/>
                </a:solidFill>
                <a:latin typeface="Trebuchet MS" panose="020B0603020202020204" pitchFamily="34" charset="0"/>
              </a:rPr>
              <a:t>th</a:t>
            </a:r>
            <a:r>
              <a:rPr lang="en-GB" sz="3200" b="1" dirty="0">
                <a:solidFill>
                  <a:srgbClr val="000000"/>
                </a:solidFill>
                <a:latin typeface="Trebuchet MS" panose="020B0603020202020204" pitchFamily="34" charset="0"/>
              </a:rPr>
              <a:t> June 2027 </a:t>
            </a:r>
          </a:p>
          <a:p>
            <a:endParaRPr lang="en-GB" sz="4000" b="1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ADCD9D-B185-E084-6A66-803EC205E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702" y="166245"/>
            <a:ext cx="6714322" cy="441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75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C9650A-8EBA-A79E-2635-11CDBFE790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31" r="8965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7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16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0FEC2F-90A2-2DCE-0FF6-0735A83B31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467" y="1179830"/>
            <a:ext cx="10905066" cy="449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5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B03325-9905-6EB6-8AF7-DB21A8DE1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722" y="309032"/>
            <a:ext cx="10515600" cy="18650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6000" b="1" dirty="0">
                <a:solidFill>
                  <a:srgbClr val="FFFFFF"/>
                </a:solidFill>
                <a:latin typeface="Garamond" panose="02020404030301010803" pitchFamily="18" charset="0"/>
              </a:rPr>
              <a:t>School / Centre </a:t>
            </a:r>
          </a:p>
          <a:p>
            <a:pPr marL="0" indent="0">
              <a:buNone/>
            </a:pPr>
            <a:r>
              <a:rPr lang="en-GB" sz="6000" b="1" dirty="0">
                <a:solidFill>
                  <a:srgbClr val="FFFFFF"/>
                </a:solidFill>
                <a:latin typeface="Garamond" panose="02020404030301010803" pitchFamily="18" charset="0"/>
              </a:rPr>
              <a:t>Activities – </a:t>
            </a:r>
            <a:r>
              <a:rPr lang="en-GB" sz="4400" b="1" dirty="0">
                <a:solidFill>
                  <a:srgbClr val="FFFFFF"/>
                </a:solidFill>
                <a:latin typeface="Garamond" panose="02020404030301010803" pitchFamily="18" charset="0"/>
              </a:rPr>
              <a:t>New focus  </a:t>
            </a:r>
            <a:endParaRPr lang="en-GB" sz="2000" b="1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63B2F-125E-C6FD-68D7-374A64A79B79}"/>
              </a:ext>
            </a:extLst>
          </p:cNvPr>
          <p:cNvSpPr txBox="1"/>
          <p:nvPr/>
        </p:nvSpPr>
        <p:spPr>
          <a:xfrm>
            <a:off x="361950" y="2416629"/>
            <a:ext cx="6281446" cy="3365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FFFF"/>
                </a:solidFill>
                <a:latin typeface="Trebuchet MS" panose="020B0603020202020204" pitchFamily="34" charset="0"/>
              </a:rPr>
              <a:t>Each month a new activity email will be sent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FFFF"/>
                </a:solidFill>
                <a:latin typeface="Trebuchet MS" panose="020B0603020202020204" pitchFamily="34" charset="0"/>
              </a:rPr>
              <a:t>Focus on national and world environmental or ecological days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FFFF"/>
                </a:solidFill>
                <a:latin typeface="Trebuchet MS" panose="020B0603020202020204" pitchFamily="34" charset="0"/>
              </a:rPr>
              <a:t>Information about the theme – links to websites and video clips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FFFF"/>
                </a:solidFill>
                <a:latin typeface="Trebuchet MS" panose="020B0603020202020204" pitchFamily="34" charset="0"/>
              </a:rPr>
              <a:t>Activity suggestions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FFFF"/>
                </a:solidFill>
                <a:latin typeface="Trebuchet MS" panose="020B0603020202020204" pitchFamily="34" charset="0"/>
              </a:rPr>
              <a:t>Email any pictures to the LSC </a:t>
            </a:r>
          </a:p>
          <a:p>
            <a:pPr>
              <a:lnSpc>
                <a:spcPct val="150000"/>
              </a:lnSpc>
            </a:pPr>
            <a:endParaRPr lang="en-GB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1CC1F2-2B07-94CB-AB3A-D7CB44689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969" y="0"/>
            <a:ext cx="4817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23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8FCC6FD0-24D5-DE7C-FF7C-7FDD152E0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069" y="1960438"/>
            <a:ext cx="3711262" cy="270533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5B87434-89BD-D6DB-DB3D-A31BB4613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369" y="137375"/>
            <a:ext cx="2467720" cy="1823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EDD79B-CFE5-C590-AD8B-12C759FE5C38}"/>
              </a:ext>
            </a:extLst>
          </p:cNvPr>
          <p:cNvSpPr txBox="1"/>
          <p:nvPr/>
        </p:nvSpPr>
        <p:spPr>
          <a:xfrm>
            <a:off x="-395408" y="2502752"/>
            <a:ext cx="31340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/>
                <a:latin typeface="Trebuchet MS" panose="020B0603020202020204" pitchFamily="34" charset="0"/>
              </a:rPr>
              <a:t>Awards</a:t>
            </a:r>
          </a:p>
          <a:p>
            <a:pPr algn="ctr"/>
            <a:r>
              <a:rPr lang="en-US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latin typeface="Trebuchet MS" panose="020B0603020202020204" pitchFamily="34" charset="0"/>
              </a:rPr>
              <a:t>22</a:t>
            </a:r>
            <a:r>
              <a:rPr lang="en-US" b="1" baseline="30000" dirty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latin typeface="Trebuchet MS" panose="020B0603020202020204" pitchFamily="34" charset="0"/>
              </a:rPr>
              <a:t>nd</a:t>
            </a:r>
            <a:r>
              <a:rPr lang="en-US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latin typeface="Trebuchet MS" panose="020B0603020202020204" pitchFamily="34" charset="0"/>
              </a:rPr>
              <a:t> May 2026</a:t>
            </a:r>
            <a:r>
              <a:rPr lang="en-US" b="1" cap="none" spc="0" dirty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sz="2000" b="1" cap="none" spc="0" dirty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sz="2000" b="1" cap="none" spc="0" dirty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BBE4EB-C400-63DA-73FA-0B430F573ED4}"/>
              </a:ext>
            </a:extLst>
          </p:cNvPr>
          <p:cNvSpPr txBox="1"/>
          <p:nvPr/>
        </p:nvSpPr>
        <p:spPr>
          <a:xfrm>
            <a:off x="234948" y="4863299"/>
            <a:ext cx="42898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latin typeface="Trebuchet MS" panose="020B0603020202020204" pitchFamily="34" charset="0"/>
              </a:rPr>
              <a:t>Twilight / Staff INSET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26D34C-2883-1AD0-03F7-999A1E25FC01}"/>
              </a:ext>
            </a:extLst>
          </p:cNvPr>
          <p:cNvSpPr txBox="1"/>
          <p:nvPr/>
        </p:nvSpPr>
        <p:spPr>
          <a:xfrm>
            <a:off x="7781437" y="5431441"/>
            <a:ext cx="42222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/>
                <a:latin typeface="Trebuchet MS" panose="020B0603020202020204" pitchFamily="34" charset="0"/>
              </a:rPr>
              <a:t>Curriculum days</a:t>
            </a:r>
            <a:r>
              <a:rPr lang="en-US" sz="4400" b="1" cap="none" spc="0" dirty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sz="4400" b="1" cap="none" spc="0" dirty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202B2D-E06E-BCC8-381A-97CA80773DAD}"/>
              </a:ext>
            </a:extLst>
          </p:cNvPr>
          <p:cNvSpPr txBox="1"/>
          <p:nvPr/>
        </p:nvSpPr>
        <p:spPr>
          <a:xfrm>
            <a:off x="234948" y="523812"/>
            <a:ext cx="31527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/>
                <a:latin typeface="Trebuchet MS" panose="020B0603020202020204" pitchFamily="34" charset="0"/>
              </a:rPr>
              <a:t>School visits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4BB356-ABAD-F92B-BCFC-7920DB4A45A8}"/>
              </a:ext>
            </a:extLst>
          </p:cNvPr>
          <p:cNvSpPr txBox="1"/>
          <p:nvPr/>
        </p:nvSpPr>
        <p:spPr>
          <a:xfrm>
            <a:off x="9151392" y="291896"/>
            <a:ext cx="2286000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latin typeface="Trebuchet MS" panose="020B0603020202020204" pitchFamily="34" charset="0"/>
              </a:rPr>
              <a:t>Retreats</a:t>
            </a:r>
          </a:p>
          <a:p>
            <a:r>
              <a:rPr lang="en-US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latin typeface="Trebuchet MS" panose="020B0603020202020204" pitchFamily="34" charset="0"/>
              </a:rPr>
              <a:t>Liturgical</a:t>
            </a:r>
          </a:p>
          <a:p>
            <a:r>
              <a:rPr lang="en-US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latin typeface="Trebuchet MS" panose="020B0603020202020204" pitchFamily="34" charset="0"/>
              </a:rPr>
              <a:t>Sacramental</a:t>
            </a:r>
          </a:p>
          <a:p>
            <a:r>
              <a:rPr lang="en-US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latin typeface="Trebuchet MS" panose="020B0603020202020204" pitchFamily="34" charset="0"/>
              </a:rPr>
              <a:t>Saints</a:t>
            </a:r>
          </a:p>
          <a:p>
            <a:r>
              <a:rPr lang="en-US" b="1" dirty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latin typeface="Trebuchet MS" panose="020B0603020202020204" pitchFamily="34" charset="0"/>
              </a:rPr>
              <a:t>Environment </a:t>
            </a:r>
          </a:p>
          <a:p>
            <a:endParaRPr lang="en-US" sz="1500" b="1" dirty="0">
              <a:ln w="22225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endParaRPr lang="en-US" sz="1500" b="1" dirty="0">
              <a:ln w="22225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endParaRPr lang="en-US" sz="4000" b="1" dirty="0">
              <a:ln w="22225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endParaRPr lang="en-US" sz="2400" b="1" dirty="0">
              <a:ln w="22225">
                <a:solidFill>
                  <a:srgbClr val="FFFFFF"/>
                </a:solidFill>
                <a:prstDash val="solid"/>
              </a:ln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F6B923-C755-D477-5530-CFF2FA077E1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365" y="4819870"/>
            <a:ext cx="1519910" cy="20265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8A47D2-2146-8764-147B-B20834A1E55F}"/>
              </a:ext>
            </a:extLst>
          </p:cNvPr>
          <p:cNvSpPr txBox="1"/>
          <p:nvPr/>
        </p:nvSpPr>
        <p:spPr>
          <a:xfrm>
            <a:off x="9303792" y="3683434"/>
            <a:ext cx="31340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cap="none" spc="0" dirty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/>
                <a:latin typeface="Trebuchet MS" panose="020B0603020202020204" pitchFamily="34" charset="0"/>
              </a:rPr>
              <a:t>Assemblies </a:t>
            </a:r>
            <a:r>
              <a:rPr lang="en-US" sz="4400" b="1" cap="none" spc="0" dirty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US" sz="4400" b="1" cap="none" spc="0" dirty="0">
                <a:ln w="22225">
                  <a:solidFill>
                    <a:srgbClr val="FFFFFF"/>
                  </a:solidFill>
                  <a:prstDash val="solid"/>
                </a:ln>
                <a:solidFill>
                  <a:schemeClr val="bg2"/>
                </a:solidFill>
                <a:effectLst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B93B32-893E-6896-9B04-70779134C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219" y="3189128"/>
            <a:ext cx="1138394" cy="2780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A7CF51-38DD-9ABD-C4AC-4D90709F3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9388" y="2173531"/>
            <a:ext cx="2086455" cy="26897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48F0470-D3A0-C13C-8CDC-7F117781A9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2034" y="4812988"/>
            <a:ext cx="1514318" cy="18454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112F8FA-F68D-0974-C948-676E131EA8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6440" y="199575"/>
            <a:ext cx="3801471" cy="20100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E152810-D475-9E42-DD5F-E7CD38FC55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0231" y="1730043"/>
            <a:ext cx="2280079" cy="308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3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lford - Laudato Si' Centre">
      <a:dk1>
        <a:srgbClr val="FAB524"/>
      </a:dk1>
      <a:lt1>
        <a:srgbClr val="BD1623"/>
      </a:lt1>
      <a:dk2>
        <a:srgbClr val="D2E35F"/>
      </a:dk2>
      <a:lt2>
        <a:srgbClr val="43AADC"/>
      </a:lt2>
      <a:accent1>
        <a:srgbClr val="FAB524"/>
      </a:accent1>
      <a:accent2>
        <a:srgbClr val="BD1623"/>
      </a:accent2>
      <a:accent3>
        <a:srgbClr val="43AADC"/>
      </a:accent3>
      <a:accent4>
        <a:srgbClr val="43AADC"/>
      </a:accent4>
      <a:accent5>
        <a:srgbClr val="FAB524"/>
      </a:accent5>
      <a:accent6>
        <a:srgbClr val="BD1623"/>
      </a:accent6>
      <a:hlink>
        <a:srgbClr val="D2E35F"/>
      </a:hlink>
      <a:folHlink>
        <a:srgbClr val="43AAD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a96292-fb9d-48b5-8b36-e1cf0d3aa740" xsi:nil="true"/>
    <lcf76f155ced4ddcb4097134ff3c332f xmlns="9f630a95-a25d-4b04-9a75-52e9cfd198cc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FF791C5E78634FB6971A16D52BE23C" ma:contentTypeVersion="18" ma:contentTypeDescription="Create a new document." ma:contentTypeScope="" ma:versionID="72e00e6379c483e98b7e75f83ff3d5d5">
  <xsd:schema xmlns:xsd="http://www.w3.org/2001/XMLSchema" xmlns:xs="http://www.w3.org/2001/XMLSchema" xmlns:p="http://schemas.microsoft.com/office/2006/metadata/properties" xmlns:ns1="http://schemas.microsoft.com/sharepoint/v3" xmlns:ns2="9f630a95-a25d-4b04-9a75-52e9cfd198cc" xmlns:ns3="d7a96292-fb9d-48b5-8b36-e1cf0d3aa740" targetNamespace="http://schemas.microsoft.com/office/2006/metadata/properties" ma:root="true" ma:fieldsID="2f4aa8ea9570cdd7ba3310cf05ece841" ns1:_="" ns2:_="" ns3:_="">
    <xsd:import namespace="http://schemas.microsoft.com/sharepoint/v3"/>
    <xsd:import namespace="9f630a95-a25d-4b04-9a75-52e9cfd198cc"/>
    <xsd:import namespace="d7a96292-fb9d-48b5-8b36-e1cf0d3aa7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30a95-a25d-4b04-9a75-52e9cfd198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4390dd4-6b95-43d4-aa33-6117e7da7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a96292-fb9d-48b5-8b36-e1cf0d3aa74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a58c08d-fb56-42dc-ab6f-1afcf7301d9a}" ma:internalName="TaxCatchAll" ma:showField="CatchAllData" ma:web="d7a96292-fb9d-48b5-8b36-e1cf0d3aa7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3BC109-067D-42C1-8E1C-6991CF6D4C20}">
  <ds:schemaRefs>
    <ds:schemaRef ds:uri="http://schemas.microsoft.com/office/2006/metadata/properties"/>
    <ds:schemaRef ds:uri="http://schemas.microsoft.com/office/infopath/2007/PartnerControls"/>
    <ds:schemaRef ds:uri="845ff9e7-cac0-4b9c-9311-a14fac4704e1"/>
    <ds:schemaRef ds:uri="f06a7ada-57aa-45b6-8ad0-65e3b2966f36"/>
  </ds:schemaRefs>
</ds:datastoreItem>
</file>

<file path=customXml/itemProps2.xml><?xml version="1.0" encoding="utf-8"?>
<ds:datastoreItem xmlns:ds="http://schemas.openxmlformats.org/officeDocument/2006/customXml" ds:itemID="{77C04435-5C47-4B0E-BDFA-2DB3A42336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DD6920-F0D5-4E7D-B2A8-2B93C0FB879A}"/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260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Trebuchet MS</vt:lpstr>
      <vt:lpstr>Office Theme</vt:lpstr>
      <vt:lpstr>PowerPoint Presentation</vt:lpstr>
      <vt:lpstr>Year of Francis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Cahill</dc:creator>
  <cp:lastModifiedBy>Emily Cahill</cp:lastModifiedBy>
  <cp:revision>42</cp:revision>
  <dcterms:created xsi:type="dcterms:W3CDTF">2023-10-14T13:12:31Z</dcterms:created>
  <dcterms:modified xsi:type="dcterms:W3CDTF">2026-02-19T11:33:53Z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0x0101002CFF791C5E78634FB6971A16D52BE23C</vt:lpwstr>
  </property>
  <property fmtid="{D5CDD505-2E9C-101B-9397-08002B2CF9AE}" pid="3" name="Order">
    <vt:r8>472800</vt:r8>
  </property>
  <property fmtid="{D5CDD505-2E9C-101B-9397-08002B2CF9AE}" pid="4" name="MediaServiceImageTags">
    <vt:lpwstr/>
  </property>
</Properties>
</file>