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63" r:id="rId7"/>
    <p:sldId id="276" r:id="rId8"/>
    <p:sldId id="271" r:id="rId9"/>
    <p:sldId id="272" r:id="rId10"/>
    <p:sldId id="273" r:id="rId11"/>
    <p:sldId id="274" r:id="rId12"/>
    <p:sldId id="278" r:id="rId13"/>
    <p:sldId id="262" r:id="rId14"/>
    <p:sldId id="277" r:id="rId15"/>
    <p:sldId id="267"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C7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oen" userId="5e4ee807-0e33-4ed4-9ae3-03bea58c283b" providerId="ADAL" clId="{995890C5-595F-4DB2-9768-9B181AD196EB}"/>
    <pc:docChg chg="undo custSel addSld delSld modSld sldOrd">
      <pc:chgData name="Michael Coen" userId="5e4ee807-0e33-4ed4-9ae3-03bea58c283b" providerId="ADAL" clId="{995890C5-595F-4DB2-9768-9B181AD196EB}" dt="2025-11-10T12:20:04.816" v="661"/>
      <pc:docMkLst>
        <pc:docMk/>
      </pc:docMkLst>
      <pc:sldChg chg="addSp delSp modSp mod">
        <pc:chgData name="Michael Coen" userId="5e4ee807-0e33-4ed4-9ae3-03bea58c283b" providerId="ADAL" clId="{995890C5-595F-4DB2-9768-9B181AD196EB}" dt="2025-11-10T11:22:44.342" v="556"/>
        <pc:sldMkLst>
          <pc:docMk/>
          <pc:sldMk cId="614881417" sldId="257"/>
        </pc:sldMkLst>
        <pc:picChg chg="del">
          <ac:chgData name="Michael Coen" userId="5e4ee807-0e33-4ed4-9ae3-03bea58c283b" providerId="ADAL" clId="{995890C5-595F-4DB2-9768-9B181AD196EB}" dt="2025-11-10T11:22:34.173" v="555" actId="478"/>
          <ac:picMkLst>
            <pc:docMk/>
            <pc:sldMk cId="614881417" sldId="257"/>
            <ac:picMk id="3" creationId="{CE7B7EAA-4062-E956-6426-8CEEB55FAB4D}"/>
          </ac:picMkLst>
        </pc:picChg>
        <pc:picChg chg="add mod">
          <ac:chgData name="Michael Coen" userId="5e4ee807-0e33-4ed4-9ae3-03bea58c283b" providerId="ADAL" clId="{995890C5-595F-4DB2-9768-9B181AD196EB}" dt="2025-11-10T11:22:44.342" v="556"/>
          <ac:picMkLst>
            <pc:docMk/>
            <pc:sldMk cId="614881417" sldId="257"/>
            <ac:picMk id="4" creationId="{712E79FB-4784-43BF-BC4A-AE2BED163FED}"/>
          </ac:picMkLst>
        </pc:picChg>
      </pc:sldChg>
      <pc:sldChg chg="del">
        <pc:chgData name="Michael Coen" userId="5e4ee807-0e33-4ed4-9ae3-03bea58c283b" providerId="ADAL" clId="{995890C5-595F-4DB2-9768-9B181AD196EB}" dt="2025-11-10T10:40:56.945" v="3" actId="2696"/>
        <pc:sldMkLst>
          <pc:docMk/>
          <pc:sldMk cId="3141328507" sldId="259"/>
        </pc:sldMkLst>
      </pc:sldChg>
      <pc:sldChg chg="addSp delSp modSp mod">
        <pc:chgData name="Michael Coen" userId="5e4ee807-0e33-4ed4-9ae3-03bea58c283b" providerId="ADAL" clId="{995890C5-595F-4DB2-9768-9B181AD196EB}" dt="2025-11-10T11:21:25.248" v="554" actId="1038"/>
        <pc:sldMkLst>
          <pc:docMk/>
          <pc:sldMk cId="446889534" sldId="271"/>
        </pc:sldMkLst>
        <pc:spChg chg="add del mod">
          <ac:chgData name="Michael Coen" userId="5e4ee807-0e33-4ed4-9ae3-03bea58c283b" providerId="ADAL" clId="{995890C5-595F-4DB2-9768-9B181AD196EB}" dt="2025-11-10T10:43:44.496" v="9"/>
          <ac:spMkLst>
            <pc:docMk/>
            <pc:sldMk cId="446889534" sldId="271"/>
            <ac:spMk id="4" creationId="{48CFC920-4EBA-3856-C2D3-89FABE23B938}"/>
          </ac:spMkLst>
        </pc:spChg>
        <pc:spChg chg="mod">
          <ac:chgData name="Michael Coen" userId="5e4ee807-0e33-4ed4-9ae3-03bea58c283b" providerId="ADAL" clId="{995890C5-595F-4DB2-9768-9B181AD196EB}" dt="2025-11-10T11:18:04.620" v="498" actId="20577"/>
          <ac:spMkLst>
            <pc:docMk/>
            <pc:sldMk cId="446889534" sldId="271"/>
            <ac:spMk id="5" creationId="{00000000-0000-0000-0000-000000000000}"/>
          </ac:spMkLst>
        </pc:spChg>
        <pc:picChg chg="add mod">
          <ac:chgData name="Michael Coen" userId="5e4ee807-0e33-4ed4-9ae3-03bea58c283b" providerId="ADAL" clId="{995890C5-595F-4DB2-9768-9B181AD196EB}" dt="2025-11-10T10:43:23.060" v="5" actId="571"/>
          <ac:picMkLst>
            <pc:docMk/>
            <pc:sldMk cId="446889534" sldId="271"/>
            <ac:picMk id="3" creationId="{D98CD470-E763-888E-1F8C-9AB205224901}"/>
          </ac:picMkLst>
        </pc:picChg>
        <pc:picChg chg="del">
          <ac:chgData name="Michael Coen" userId="5e4ee807-0e33-4ed4-9ae3-03bea58c283b" providerId="ADAL" clId="{995890C5-595F-4DB2-9768-9B181AD196EB}" dt="2025-11-10T10:43:33.603" v="6" actId="478"/>
          <ac:picMkLst>
            <pc:docMk/>
            <pc:sldMk cId="446889534" sldId="271"/>
            <ac:picMk id="6" creationId="{00000000-0000-0000-0000-000000000000}"/>
          </ac:picMkLst>
        </pc:picChg>
        <pc:picChg chg="add mod">
          <ac:chgData name="Michael Coen" userId="5e4ee807-0e33-4ed4-9ae3-03bea58c283b" providerId="ADAL" clId="{995890C5-595F-4DB2-9768-9B181AD196EB}" dt="2025-11-10T11:21:25.248" v="554" actId="1038"/>
          <ac:picMkLst>
            <pc:docMk/>
            <pc:sldMk cId="446889534" sldId="271"/>
            <ac:picMk id="7" creationId="{576C4F79-F0A4-7219-A943-6C35E8D8DF04}"/>
          </ac:picMkLst>
        </pc:picChg>
      </pc:sldChg>
      <pc:sldChg chg="addSp delSp modSp mod">
        <pc:chgData name="Michael Coen" userId="5e4ee807-0e33-4ed4-9ae3-03bea58c283b" providerId="ADAL" clId="{995890C5-595F-4DB2-9768-9B181AD196EB}" dt="2025-11-10T11:20:06.471" v="521"/>
        <pc:sldMkLst>
          <pc:docMk/>
          <pc:sldMk cId="2936143976" sldId="272"/>
        </pc:sldMkLst>
        <pc:picChg chg="add del mod">
          <ac:chgData name="Michael Coen" userId="5e4ee807-0e33-4ed4-9ae3-03bea58c283b" providerId="ADAL" clId="{995890C5-595F-4DB2-9768-9B181AD196EB}" dt="2025-11-10T11:19:58.079" v="520" actId="478"/>
          <ac:picMkLst>
            <pc:docMk/>
            <pc:sldMk cId="2936143976" sldId="272"/>
            <ac:picMk id="3" creationId="{BA2756CD-90C4-4E57-E045-357FEFF1DA03}"/>
          </ac:picMkLst>
        </pc:picChg>
        <pc:picChg chg="del mod">
          <ac:chgData name="Michael Coen" userId="5e4ee807-0e33-4ed4-9ae3-03bea58c283b" providerId="ADAL" clId="{995890C5-595F-4DB2-9768-9B181AD196EB}" dt="2025-11-10T11:19:22.336" v="507" actId="478"/>
          <ac:picMkLst>
            <pc:docMk/>
            <pc:sldMk cId="2936143976" sldId="272"/>
            <ac:picMk id="5" creationId="{00000000-0000-0000-0000-000000000000}"/>
          </ac:picMkLst>
        </pc:picChg>
        <pc:picChg chg="add mod">
          <ac:chgData name="Michael Coen" userId="5e4ee807-0e33-4ed4-9ae3-03bea58c283b" providerId="ADAL" clId="{995890C5-595F-4DB2-9768-9B181AD196EB}" dt="2025-11-10T11:20:06.471" v="521"/>
          <ac:picMkLst>
            <pc:docMk/>
            <pc:sldMk cId="2936143976" sldId="272"/>
            <ac:picMk id="6" creationId="{8F9C7CF1-3615-08FC-E22E-51E09F6F29FB}"/>
          </ac:picMkLst>
        </pc:picChg>
      </pc:sldChg>
      <pc:sldChg chg="addSp delSp modSp mod">
        <pc:chgData name="Michael Coen" userId="5e4ee807-0e33-4ed4-9ae3-03bea58c283b" providerId="ADAL" clId="{995890C5-595F-4DB2-9768-9B181AD196EB}" dt="2025-11-10T11:20:33.464" v="523"/>
        <pc:sldMkLst>
          <pc:docMk/>
          <pc:sldMk cId="4016447769" sldId="273"/>
        </pc:sldMkLst>
        <pc:picChg chg="add mod">
          <ac:chgData name="Michael Coen" userId="5e4ee807-0e33-4ed4-9ae3-03bea58c283b" providerId="ADAL" clId="{995890C5-595F-4DB2-9768-9B181AD196EB}" dt="2025-11-10T11:20:33.464" v="523"/>
          <ac:picMkLst>
            <pc:docMk/>
            <pc:sldMk cId="4016447769" sldId="273"/>
            <ac:picMk id="3" creationId="{1171256B-DF3D-242E-7FA3-3617253200AB}"/>
          </ac:picMkLst>
        </pc:picChg>
        <pc:picChg chg="del">
          <ac:chgData name="Michael Coen" userId="5e4ee807-0e33-4ed4-9ae3-03bea58c283b" providerId="ADAL" clId="{995890C5-595F-4DB2-9768-9B181AD196EB}" dt="2025-11-10T11:20:30.959" v="522" actId="478"/>
          <ac:picMkLst>
            <pc:docMk/>
            <pc:sldMk cId="4016447769" sldId="273"/>
            <ac:picMk id="7" creationId="{00000000-0000-0000-0000-000000000000}"/>
          </ac:picMkLst>
        </pc:picChg>
      </pc:sldChg>
      <pc:sldChg chg="addSp delSp modSp mod">
        <pc:chgData name="Michael Coen" userId="5e4ee807-0e33-4ed4-9ae3-03bea58c283b" providerId="ADAL" clId="{995890C5-595F-4DB2-9768-9B181AD196EB}" dt="2025-11-10T11:20:54.977" v="525"/>
        <pc:sldMkLst>
          <pc:docMk/>
          <pc:sldMk cId="3433635277" sldId="274"/>
        </pc:sldMkLst>
        <pc:picChg chg="add mod">
          <ac:chgData name="Michael Coen" userId="5e4ee807-0e33-4ed4-9ae3-03bea58c283b" providerId="ADAL" clId="{995890C5-595F-4DB2-9768-9B181AD196EB}" dt="2025-11-10T11:20:54.977" v="525"/>
          <ac:picMkLst>
            <pc:docMk/>
            <pc:sldMk cId="3433635277" sldId="274"/>
            <ac:picMk id="3" creationId="{4A5BC2B6-FD34-F432-9912-568C7825867F}"/>
          </ac:picMkLst>
        </pc:picChg>
        <pc:picChg chg="del">
          <ac:chgData name="Michael Coen" userId="5e4ee807-0e33-4ed4-9ae3-03bea58c283b" providerId="ADAL" clId="{995890C5-595F-4DB2-9768-9B181AD196EB}" dt="2025-11-10T11:20:52.032" v="524" actId="478"/>
          <ac:picMkLst>
            <pc:docMk/>
            <pc:sldMk cId="3433635277" sldId="274"/>
            <ac:picMk id="7" creationId="{00000000-0000-0000-0000-000000000000}"/>
          </ac:picMkLst>
        </pc:picChg>
      </pc:sldChg>
      <pc:sldChg chg="new del">
        <pc:chgData name="Michael Coen" userId="5e4ee807-0e33-4ed4-9ae3-03bea58c283b" providerId="ADAL" clId="{995890C5-595F-4DB2-9768-9B181AD196EB}" dt="2025-11-10T10:40:51.612" v="2" actId="2696"/>
        <pc:sldMkLst>
          <pc:docMk/>
          <pc:sldMk cId="959944416" sldId="275"/>
        </pc:sldMkLst>
      </pc:sldChg>
      <pc:sldChg chg="add">
        <pc:chgData name="Michael Coen" userId="5e4ee807-0e33-4ed4-9ae3-03bea58c283b" providerId="ADAL" clId="{995890C5-595F-4DB2-9768-9B181AD196EB}" dt="2025-11-10T10:40:45.791" v="1"/>
        <pc:sldMkLst>
          <pc:docMk/>
          <pc:sldMk cId="322034292" sldId="276"/>
        </pc:sldMkLst>
      </pc:sldChg>
      <pc:sldChg chg="addSp delSp modSp new mod setBg">
        <pc:chgData name="Michael Coen" userId="5e4ee807-0e33-4ed4-9ae3-03bea58c283b" providerId="ADAL" clId="{995890C5-595F-4DB2-9768-9B181AD196EB}" dt="2025-11-10T12:18:15.418" v="659" actId="1036"/>
        <pc:sldMkLst>
          <pc:docMk/>
          <pc:sldMk cId="1396190799" sldId="277"/>
        </pc:sldMkLst>
        <pc:spChg chg="del">
          <ac:chgData name="Michael Coen" userId="5e4ee807-0e33-4ed4-9ae3-03bea58c283b" providerId="ADAL" clId="{995890C5-595F-4DB2-9768-9B181AD196EB}" dt="2025-11-10T12:12:35.476" v="558" actId="478"/>
          <ac:spMkLst>
            <pc:docMk/>
            <pc:sldMk cId="1396190799" sldId="277"/>
            <ac:spMk id="2" creationId="{FB948537-6C8C-33F4-49BB-02524DFD5616}"/>
          </ac:spMkLst>
        </pc:spChg>
        <pc:spChg chg="del">
          <ac:chgData name="Michael Coen" userId="5e4ee807-0e33-4ed4-9ae3-03bea58c283b" providerId="ADAL" clId="{995890C5-595F-4DB2-9768-9B181AD196EB}" dt="2025-11-10T12:12:36.924" v="559" actId="478"/>
          <ac:spMkLst>
            <pc:docMk/>
            <pc:sldMk cId="1396190799" sldId="277"/>
            <ac:spMk id="3" creationId="{EBF5CB95-337C-2ABC-B1E0-179F810E6709}"/>
          </ac:spMkLst>
        </pc:spChg>
        <pc:spChg chg="add del mod">
          <ac:chgData name="Michael Coen" userId="5e4ee807-0e33-4ed4-9ae3-03bea58c283b" providerId="ADAL" clId="{995890C5-595F-4DB2-9768-9B181AD196EB}" dt="2025-11-10T12:17:30.858" v="650" actId="255"/>
          <ac:spMkLst>
            <pc:docMk/>
            <pc:sldMk cId="1396190799" sldId="277"/>
            <ac:spMk id="4" creationId="{F5922BD2-227D-E4C7-1405-AA1DB730DC37}"/>
          </ac:spMkLst>
        </pc:spChg>
        <pc:spChg chg="add mod">
          <ac:chgData name="Michael Coen" userId="5e4ee807-0e33-4ed4-9ae3-03bea58c283b" providerId="ADAL" clId="{995890C5-595F-4DB2-9768-9B181AD196EB}" dt="2025-11-10T12:18:15.418" v="659" actId="1036"/>
          <ac:spMkLst>
            <pc:docMk/>
            <pc:sldMk cId="1396190799" sldId="277"/>
            <ac:spMk id="5" creationId="{4A7891F1-DA04-E6FE-0D55-32300839A9CF}"/>
          </ac:spMkLst>
        </pc:spChg>
        <pc:spChg chg="add">
          <ac:chgData name="Michael Coen" userId="5e4ee807-0e33-4ed4-9ae3-03bea58c283b" providerId="ADAL" clId="{995890C5-595F-4DB2-9768-9B181AD196EB}" dt="2025-11-10T12:15:24.455" v="570" actId="26606"/>
          <ac:spMkLst>
            <pc:docMk/>
            <pc:sldMk cId="1396190799" sldId="277"/>
            <ac:spMk id="9" creationId="{907EF6B7-1338-4443-8C46-6A318D952DFD}"/>
          </ac:spMkLst>
        </pc:spChg>
        <pc:spChg chg="add">
          <ac:chgData name="Michael Coen" userId="5e4ee807-0e33-4ed4-9ae3-03bea58c283b" providerId="ADAL" clId="{995890C5-595F-4DB2-9768-9B181AD196EB}" dt="2025-11-10T12:15:24.455" v="570" actId="26606"/>
          <ac:spMkLst>
            <pc:docMk/>
            <pc:sldMk cId="1396190799" sldId="277"/>
            <ac:spMk id="11" creationId="{DAAE4CDD-124C-4DCF-9584-B6033B545DD5}"/>
          </ac:spMkLst>
        </pc:spChg>
        <pc:spChg chg="add">
          <ac:chgData name="Michael Coen" userId="5e4ee807-0e33-4ed4-9ae3-03bea58c283b" providerId="ADAL" clId="{995890C5-595F-4DB2-9768-9B181AD196EB}" dt="2025-11-10T12:15:24.455" v="570" actId="26606"/>
          <ac:spMkLst>
            <pc:docMk/>
            <pc:sldMk cId="1396190799" sldId="277"/>
            <ac:spMk id="13" creationId="{081E4A58-353D-44AE-B2FC-2A74E2E400F7}"/>
          </ac:spMkLst>
        </pc:spChg>
      </pc:sldChg>
      <pc:sldChg chg="delSp add ord setBg delDesignElem">
        <pc:chgData name="Michael Coen" userId="5e4ee807-0e33-4ed4-9ae3-03bea58c283b" providerId="ADAL" clId="{995890C5-595F-4DB2-9768-9B181AD196EB}" dt="2025-11-10T12:20:04.816" v="661"/>
        <pc:sldMkLst>
          <pc:docMk/>
          <pc:sldMk cId="4091372271" sldId="278"/>
        </pc:sldMkLst>
        <pc:grpChg chg="del">
          <ac:chgData name="Michael Coen" userId="5e4ee807-0e33-4ed4-9ae3-03bea58c283b" providerId="ADAL" clId="{995890C5-595F-4DB2-9768-9B181AD196EB}" dt="2025-11-10T12:14:16.840" v="562"/>
          <ac:grpSpMkLst>
            <pc:docMk/>
            <pc:sldMk cId="4091372271" sldId="278"/>
            <ac:grpSpMk id="14" creationId="{723C66ED-DBBF-12CA-7F5E-813E0E7D036A}"/>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41A93-31CF-4B3C-9645-35F1CC3F133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F388334-4305-428A-A4C1-7599DB23803F}">
      <dgm:prSet/>
      <dgm:spPr/>
      <dgm:t>
        <a:bodyPr/>
        <a:lstStyle/>
        <a:p>
          <a:r>
            <a:rPr lang="en-GB"/>
            <a:t>Powerpoint presentation</a:t>
          </a:r>
          <a:endParaRPr lang="en-US"/>
        </a:p>
      </dgm:t>
    </dgm:pt>
    <dgm:pt modelId="{57C53F48-1769-4071-B3CC-FDBFE58AD9E1}" type="parTrans" cxnId="{D443B1A8-5855-48C0-A24F-BF6688E95DA3}">
      <dgm:prSet/>
      <dgm:spPr/>
      <dgm:t>
        <a:bodyPr/>
        <a:lstStyle/>
        <a:p>
          <a:endParaRPr lang="en-US"/>
        </a:p>
      </dgm:t>
    </dgm:pt>
    <dgm:pt modelId="{07841C03-E9D0-46A6-995C-5690EDBA3BB7}" type="sibTrans" cxnId="{D443B1A8-5855-48C0-A24F-BF6688E95DA3}">
      <dgm:prSet/>
      <dgm:spPr/>
      <dgm:t>
        <a:bodyPr/>
        <a:lstStyle/>
        <a:p>
          <a:endParaRPr lang="en-US"/>
        </a:p>
      </dgm:t>
    </dgm:pt>
    <dgm:pt modelId="{9B9CC609-4902-470C-A889-E017630B452C}">
      <dgm:prSet/>
      <dgm:spPr/>
      <dgm:t>
        <a:bodyPr/>
        <a:lstStyle/>
        <a:p>
          <a:r>
            <a:rPr lang="en-GB" dirty="0"/>
            <a:t>Registration form</a:t>
          </a:r>
          <a:endParaRPr lang="en-US" dirty="0"/>
        </a:p>
      </dgm:t>
    </dgm:pt>
    <dgm:pt modelId="{C84D0E21-FC06-4898-990D-21B1F621A358}" type="parTrans" cxnId="{36D2D756-60B8-4B08-B6E7-8141B50DD6AB}">
      <dgm:prSet/>
      <dgm:spPr/>
      <dgm:t>
        <a:bodyPr/>
        <a:lstStyle/>
        <a:p>
          <a:endParaRPr lang="en-US"/>
        </a:p>
      </dgm:t>
    </dgm:pt>
    <dgm:pt modelId="{662A21F9-66B3-473F-AFBB-F075E0D6B2C7}" type="sibTrans" cxnId="{36D2D756-60B8-4B08-B6E7-8141B50DD6AB}">
      <dgm:prSet/>
      <dgm:spPr/>
      <dgm:t>
        <a:bodyPr/>
        <a:lstStyle/>
        <a:p>
          <a:endParaRPr lang="en-US"/>
        </a:p>
      </dgm:t>
    </dgm:pt>
    <dgm:pt modelId="{B8A6096A-6B59-476C-8CA2-508344E883DF}">
      <dgm:prSet/>
      <dgm:spPr/>
      <dgm:t>
        <a:bodyPr/>
        <a:lstStyle/>
        <a:p>
          <a:r>
            <a:rPr lang="en-GB"/>
            <a:t>Log hours</a:t>
          </a:r>
          <a:endParaRPr lang="en-US"/>
        </a:p>
      </dgm:t>
    </dgm:pt>
    <dgm:pt modelId="{91B0C5F7-2445-448C-8432-8640AC99C4CE}" type="parTrans" cxnId="{BAA075ED-1809-4D32-9E3E-A510CFD9C9F5}">
      <dgm:prSet/>
      <dgm:spPr/>
      <dgm:t>
        <a:bodyPr/>
        <a:lstStyle/>
        <a:p>
          <a:endParaRPr lang="en-US"/>
        </a:p>
      </dgm:t>
    </dgm:pt>
    <dgm:pt modelId="{5535F530-BED3-432E-B4DB-9D66775FEC15}" type="sibTrans" cxnId="{BAA075ED-1809-4D32-9E3E-A510CFD9C9F5}">
      <dgm:prSet/>
      <dgm:spPr/>
      <dgm:t>
        <a:bodyPr/>
        <a:lstStyle/>
        <a:p>
          <a:endParaRPr lang="en-US"/>
        </a:p>
      </dgm:t>
    </dgm:pt>
    <dgm:pt modelId="{AF7EAB43-B5B6-43A8-9BED-2355D142A772}">
      <dgm:prSet/>
      <dgm:spPr/>
      <dgm:t>
        <a:bodyPr/>
        <a:lstStyle/>
        <a:p>
          <a:r>
            <a:rPr lang="en-GB"/>
            <a:t>Reflection points</a:t>
          </a:r>
          <a:endParaRPr lang="en-US"/>
        </a:p>
      </dgm:t>
    </dgm:pt>
    <dgm:pt modelId="{81CFCBC5-9BA8-424F-8D57-9410CD88583A}" type="parTrans" cxnId="{4ADAA84A-C5F5-454D-829B-F1D3DDDA2B04}">
      <dgm:prSet/>
      <dgm:spPr/>
      <dgm:t>
        <a:bodyPr/>
        <a:lstStyle/>
        <a:p>
          <a:endParaRPr lang="en-US"/>
        </a:p>
      </dgm:t>
    </dgm:pt>
    <dgm:pt modelId="{E8F88726-C84B-4FC1-BBF0-B289BE69DCDB}" type="sibTrans" cxnId="{4ADAA84A-C5F5-454D-829B-F1D3DDDA2B04}">
      <dgm:prSet/>
      <dgm:spPr/>
      <dgm:t>
        <a:bodyPr/>
        <a:lstStyle/>
        <a:p>
          <a:endParaRPr lang="en-US"/>
        </a:p>
      </dgm:t>
    </dgm:pt>
    <dgm:pt modelId="{AD2F4E0A-251E-4F09-AFE5-8C9C6D686773}">
      <dgm:prSet/>
      <dgm:spPr/>
      <dgm:t>
        <a:bodyPr/>
        <a:lstStyle/>
        <a:p>
          <a:r>
            <a:rPr lang="en-GB"/>
            <a:t>Moderator</a:t>
          </a:r>
          <a:endParaRPr lang="en-US"/>
        </a:p>
      </dgm:t>
    </dgm:pt>
    <dgm:pt modelId="{BB0A4830-9B6D-4570-A703-42B006B5B3D0}" type="parTrans" cxnId="{83F8CEF6-CD0D-4DFC-9B29-7DE43F87179B}">
      <dgm:prSet/>
      <dgm:spPr/>
      <dgm:t>
        <a:bodyPr/>
        <a:lstStyle/>
        <a:p>
          <a:endParaRPr lang="en-US"/>
        </a:p>
      </dgm:t>
    </dgm:pt>
    <dgm:pt modelId="{3F94AB56-0829-47A5-950D-DAB96659BB96}" type="sibTrans" cxnId="{83F8CEF6-CD0D-4DFC-9B29-7DE43F87179B}">
      <dgm:prSet/>
      <dgm:spPr/>
      <dgm:t>
        <a:bodyPr/>
        <a:lstStyle/>
        <a:p>
          <a:endParaRPr lang="en-US"/>
        </a:p>
      </dgm:t>
    </dgm:pt>
    <dgm:pt modelId="{E195208D-D452-41F7-A05B-5278CB19CDE6}">
      <dgm:prSet/>
      <dgm:spPr/>
      <dgm:t>
        <a:bodyPr/>
        <a:lstStyle/>
        <a:p>
          <a:r>
            <a:rPr lang="en-GB"/>
            <a:t>Award Ceremony</a:t>
          </a:r>
          <a:endParaRPr lang="en-US"/>
        </a:p>
      </dgm:t>
    </dgm:pt>
    <dgm:pt modelId="{2B5CBD3E-AA9B-4BE4-B660-419B688A0BE8}" type="parTrans" cxnId="{711DEDEE-729D-4172-BCBA-435E886D8FE8}">
      <dgm:prSet/>
      <dgm:spPr/>
      <dgm:t>
        <a:bodyPr/>
        <a:lstStyle/>
        <a:p>
          <a:endParaRPr lang="en-US"/>
        </a:p>
      </dgm:t>
    </dgm:pt>
    <dgm:pt modelId="{32E329DA-261E-403D-A384-87F75A1C2F24}" type="sibTrans" cxnId="{711DEDEE-729D-4172-BCBA-435E886D8FE8}">
      <dgm:prSet/>
      <dgm:spPr/>
      <dgm:t>
        <a:bodyPr/>
        <a:lstStyle/>
        <a:p>
          <a:endParaRPr lang="en-US"/>
        </a:p>
      </dgm:t>
    </dgm:pt>
    <dgm:pt modelId="{D0977B9C-4B43-4276-A7D2-1D2D1639F653}" type="pres">
      <dgm:prSet presAssocID="{5C441A93-31CF-4B3C-9645-35F1CC3F1337}" presName="diagram" presStyleCnt="0">
        <dgm:presLayoutVars>
          <dgm:dir/>
          <dgm:resizeHandles val="exact"/>
        </dgm:presLayoutVars>
      </dgm:prSet>
      <dgm:spPr/>
    </dgm:pt>
    <dgm:pt modelId="{0F71FBFA-BCB0-4649-9B7D-F8DAEBEF8AEE}" type="pres">
      <dgm:prSet presAssocID="{5F388334-4305-428A-A4C1-7599DB23803F}" presName="node" presStyleLbl="node1" presStyleIdx="0" presStyleCnt="6">
        <dgm:presLayoutVars>
          <dgm:bulletEnabled val="1"/>
        </dgm:presLayoutVars>
      </dgm:prSet>
      <dgm:spPr/>
    </dgm:pt>
    <dgm:pt modelId="{F081F205-5A20-4DFF-B3EE-D9462C01C114}" type="pres">
      <dgm:prSet presAssocID="{07841C03-E9D0-46A6-995C-5690EDBA3BB7}" presName="sibTrans" presStyleCnt="0"/>
      <dgm:spPr/>
    </dgm:pt>
    <dgm:pt modelId="{6C14E0CA-5134-493F-A3B7-1AEBE395E90F}" type="pres">
      <dgm:prSet presAssocID="{9B9CC609-4902-470C-A889-E017630B452C}" presName="node" presStyleLbl="node1" presStyleIdx="1" presStyleCnt="6">
        <dgm:presLayoutVars>
          <dgm:bulletEnabled val="1"/>
        </dgm:presLayoutVars>
      </dgm:prSet>
      <dgm:spPr/>
    </dgm:pt>
    <dgm:pt modelId="{E32B2503-412F-4944-89E1-BB38DF7348C5}" type="pres">
      <dgm:prSet presAssocID="{662A21F9-66B3-473F-AFBB-F075E0D6B2C7}" presName="sibTrans" presStyleCnt="0"/>
      <dgm:spPr/>
    </dgm:pt>
    <dgm:pt modelId="{BAC25309-04B1-4E3E-9221-646C9D03B9B0}" type="pres">
      <dgm:prSet presAssocID="{B8A6096A-6B59-476C-8CA2-508344E883DF}" presName="node" presStyleLbl="node1" presStyleIdx="2" presStyleCnt="6">
        <dgm:presLayoutVars>
          <dgm:bulletEnabled val="1"/>
        </dgm:presLayoutVars>
      </dgm:prSet>
      <dgm:spPr/>
    </dgm:pt>
    <dgm:pt modelId="{DD757F5F-7254-49F9-BEF5-404591832740}" type="pres">
      <dgm:prSet presAssocID="{5535F530-BED3-432E-B4DB-9D66775FEC15}" presName="sibTrans" presStyleCnt="0"/>
      <dgm:spPr/>
    </dgm:pt>
    <dgm:pt modelId="{6094C717-486C-49A1-923A-4666CEDA02C3}" type="pres">
      <dgm:prSet presAssocID="{AF7EAB43-B5B6-43A8-9BED-2355D142A772}" presName="node" presStyleLbl="node1" presStyleIdx="3" presStyleCnt="6">
        <dgm:presLayoutVars>
          <dgm:bulletEnabled val="1"/>
        </dgm:presLayoutVars>
      </dgm:prSet>
      <dgm:spPr/>
    </dgm:pt>
    <dgm:pt modelId="{2BF53647-80D5-469B-9526-40A7493A0D28}" type="pres">
      <dgm:prSet presAssocID="{E8F88726-C84B-4FC1-BBF0-B289BE69DCDB}" presName="sibTrans" presStyleCnt="0"/>
      <dgm:spPr/>
    </dgm:pt>
    <dgm:pt modelId="{DEA57EA1-47DC-4BE2-93DA-0EAFF83EFFFB}" type="pres">
      <dgm:prSet presAssocID="{AD2F4E0A-251E-4F09-AFE5-8C9C6D686773}" presName="node" presStyleLbl="node1" presStyleIdx="4" presStyleCnt="6">
        <dgm:presLayoutVars>
          <dgm:bulletEnabled val="1"/>
        </dgm:presLayoutVars>
      </dgm:prSet>
      <dgm:spPr/>
    </dgm:pt>
    <dgm:pt modelId="{B3DDCDD7-F7A9-4D76-8DFD-90A25EF6BD8E}" type="pres">
      <dgm:prSet presAssocID="{3F94AB56-0829-47A5-950D-DAB96659BB96}" presName="sibTrans" presStyleCnt="0"/>
      <dgm:spPr/>
    </dgm:pt>
    <dgm:pt modelId="{68B522F8-F1C5-44CA-8F52-6D74CB9F6E6F}" type="pres">
      <dgm:prSet presAssocID="{E195208D-D452-41F7-A05B-5278CB19CDE6}" presName="node" presStyleLbl="node1" presStyleIdx="5" presStyleCnt="6">
        <dgm:presLayoutVars>
          <dgm:bulletEnabled val="1"/>
        </dgm:presLayoutVars>
      </dgm:prSet>
      <dgm:spPr/>
    </dgm:pt>
  </dgm:ptLst>
  <dgm:cxnLst>
    <dgm:cxn modelId="{068F280D-9C83-469D-82A6-48482549E973}" type="presOf" srcId="{5C441A93-31CF-4B3C-9645-35F1CC3F1337}" destId="{D0977B9C-4B43-4276-A7D2-1D2D1639F653}" srcOrd="0" destOrd="0" presId="urn:microsoft.com/office/officeart/2005/8/layout/default"/>
    <dgm:cxn modelId="{C6675336-5087-445C-A715-D91D3CED64F6}" type="presOf" srcId="{9B9CC609-4902-470C-A889-E017630B452C}" destId="{6C14E0CA-5134-493F-A3B7-1AEBE395E90F}" srcOrd="0" destOrd="0" presId="urn:microsoft.com/office/officeart/2005/8/layout/default"/>
    <dgm:cxn modelId="{B4385848-AA0E-4DD9-A958-431EB5A98294}" type="presOf" srcId="{AD2F4E0A-251E-4F09-AFE5-8C9C6D686773}" destId="{DEA57EA1-47DC-4BE2-93DA-0EAFF83EFFFB}" srcOrd="0" destOrd="0" presId="urn:microsoft.com/office/officeart/2005/8/layout/default"/>
    <dgm:cxn modelId="{4ADAA84A-C5F5-454D-829B-F1D3DDDA2B04}" srcId="{5C441A93-31CF-4B3C-9645-35F1CC3F1337}" destId="{AF7EAB43-B5B6-43A8-9BED-2355D142A772}" srcOrd="3" destOrd="0" parTransId="{81CFCBC5-9BA8-424F-8D57-9410CD88583A}" sibTransId="{E8F88726-C84B-4FC1-BBF0-B289BE69DCDB}"/>
    <dgm:cxn modelId="{36D2D756-60B8-4B08-B6E7-8141B50DD6AB}" srcId="{5C441A93-31CF-4B3C-9645-35F1CC3F1337}" destId="{9B9CC609-4902-470C-A889-E017630B452C}" srcOrd="1" destOrd="0" parTransId="{C84D0E21-FC06-4898-990D-21B1F621A358}" sibTransId="{662A21F9-66B3-473F-AFBB-F075E0D6B2C7}"/>
    <dgm:cxn modelId="{57DA667F-8FBC-48C7-97B7-81B09349DBE1}" type="presOf" srcId="{AF7EAB43-B5B6-43A8-9BED-2355D142A772}" destId="{6094C717-486C-49A1-923A-4666CEDA02C3}" srcOrd="0" destOrd="0" presId="urn:microsoft.com/office/officeart/2005/8/layout/default"/>
    <dgm:cxn modelId="{D443B1A8-5855-48C0-A24F-BF6688E95DA3}" srcId="{5C441A93-31CF-4B3C-9645-35F1CC3F1337}" destId="{5F388334-4305-428A-A4C1-7599DB23803F}" srcOrd="0" destOrd="0" parTransId="{57C53F48-1769-4071-B3CC-FDBFE58AD9E1}" sibTransId="{07841C03-E9D0-46A6-995C-5690EDBA3BB7}"/>
    <dgm:cxn modelId="{6ED644CC-E5A2-48F8-9BF2-162663184DEB}" type="presOf" srcId="{B8A6096A-6B59-476C-8CA2-508344E883DF}" destId="{BAC25309-04B1-4E3E-9221-646C9D03B9B0}" srcOrd="0" destOrd="0" presId="urn:microsoft.com/office/officeart/2005/8/layout/default"/>
    <dgm:cxn modelId="{BAA075ED-1809-4D32-9E3E-A510CFD9C9F5}" srcId="{5C441A93-31CF-4B3C-9645-35F1CC3F1337}" destId="{B8A6096A-6B59-476C-8CA2-508344E883DF}" srcOrd="2" destOrd="0" parTransId="{91B0C5F7-2445-448C-8432-8640AC99C4CE}" sibTransId="{5535F530-BED3-432E-B4DB-9D66775FEC15}"/>
    <dgm:cxn modelId="{711DEDEE-729D-4172-BCBA-435E886D8FE8}" srcId="{5C441A93-31CF-4B3C-9645-35F1CC3F1337}" destId="{E195208D-D452-41F7-A05B-5278CB19CDE6}" srcOrd="5" destOrd="0" parTransId="{2B5CBD3E-AA9B-4BE4-B660-419B688A0BE8}" sibTransId="{32E329DA-261E-403D-A384-87F75A1C2F24}"/>
    <dgm:cxn modelId="{4D8352F0-97BF-424C-867E-0B84557029BA}" type="presOf" srcId="{E195208D-D452-41F7-A05B-5278CB19CDE6}" destId="{68B522F8-F1C5-44CA-8F52-6D74CB9F6E6F}" srcOrd="0" destOrd="0" presId="urn:microsoft.com/office/officeart/2005/8/layout/default"/>
    <dgm:cxn modelId="{83F8CEF6-CD0D-4DFC-9B29-7DE43F87179B}" srcId="{5C441A93-31CF-4B3C-9645-35F1CC3F1337}" destId="{AD2F4E0A-251E-4F09-AFE5-8C9C6D686773}" srcOrd="4" destOrd="0" parTransId="{BB0A4830-9B6D-4570-A703-42B006B5B3D0}" sibTransId="{3F94AB56-0829-47A5-950D-DAB96659BB96}"/>
    <dgm:cxn modelId="{2F13E5F7-68EF-4E37-B920-74806E13E985}" type="presOf" srcId="{5F388334-4305-428A-A4C1-7599DB23803F}" destId="{0F71FBFA-BCB0-4649-9B7D-F8DAEBEF8AEE}" srcOrd="0" destOrd="0" presId="urn:microsoft.com/office/officeart/2005/8/layout/default"/>
    <dgm:cxn modelId="{0697495D-6B95-457E-9DD6-2693DA509B6D}" type="presParOf" srcId="{D0977B9C-4B43-4276-A7D2-1D2D1639F653}" destId="{0F71FBFA-BCB0-4649-9B7D-F8DAEBEF8AEE}" srcOrd="0" destOrd="0" presId="urn:microsoft.com/office/officeart/2005/8/layout/default"/>
    <dgm:cxn modelId="{38ED3580-3766-469F-8422-E316C2AC5CB3}" type="presParOf" srcId="{D0977B9C-4B43-4276-A7D2-1D2D1639F653}" destId="{F081F205-5A20-4DFF-B3EE-D9462C01C114}" srcOrd="1" destOrd="0" presId="urn:microsoft.com/office/officeart/2005/8/layout/default"/>
    <dgm:cxn modelId="{AEB5B69D-151B-4474-85CE-8F0E6E3DDD2E}" type="presParOf" srcId="{D0977B9C-4B43-4276-A7D2-1D2D1639F653}" destId="{6C14E0CA-5134-493F-A3B7-1AEBE395E90F}" srcOrd="2" destOrd="0" presId="urn:microsoft.com/office/officeart/2005/8/layout/default"/>
    <dgm:cxn modelId="{45EC8ED6-3F4C-44B8-919D-4FAFE570DE1D}" type="presParOf" srcId="{D0977B9C-4B43-4276-A7D2-1D2D1639F653}" destId="{E32B2503-412F-4944-89E1-BB38DF7348C5}" srcOrd="3" destOrd="0" presId="urn:microsoft.com/office/officeart/2005/8/layout/default"/>
    <dgm:cxn modelId="{B6ED2269-3A22-46AB-805F-3D71DAE31A93}" type="presParOf" srcId="{D0977B9C-4B43-4276-A7D2-1D2D1639F653}" destId="{BAC25309-04B1-4E3E-9221-646C9D03B9B0}" srcOrd="4" destOrd="0" presId="urn:microsoft.com/office/officeart/2005/8/layout/default"/>
    <dgm:cxn modelId="{60420BB7-F506-4CB2-BC2F-06FB77FBFD20}" type="presParOf" srcId="{D0977B9C-4B43-4276-A7D2-1D2D1639F653}" destId="{DD757F5F-7254-49F9-BEF5-404591832740}" srcOrd="5" destOrd="0" presId="urn:microsoft.com/office/officeart/2005/8/layout/default"/>
    <dgm:cxn modelId="{10081C6D-8323-452A-940B-6444214AAB08}" type="presParOf" srcId="{D0977B9C-4B43-4276-A7D2-1D2D1639F653}" destId="{6094C717-486C-49A1-923A-4666CEDA02C3}" srcOrd="6" destOrd="0" presId="urn:microsoft.com/office/officeart/2005/8/layout/default"/>
    <dgm:cxn modelId="{6C2449C0-3D13-4634-8A84-34F6469DB0DB}" type="presParOf" srcId="{D0977B9C-4B43-4276-A7D2-1D2D1639F653}" destId="{2BF53647-80D5-469B-9526-40A7493A0D28}" srcOrd="7" destOrd="0" presId="urn:microsoft.com/office/officeart/2005/8/layout/default"/>
    <dgm:cxn modelId="{EAC49EFD-D1A0-45B8-BDDC-C44EA46F6D3A}" type="presParOf" srcId="{D0977B9C-4B43-4276-A7D2-1D2D1639F653}" destId="{DEA57EA1-47DC-4BE2-93DA-0EAFF83EFFFB}" srcOrd="8" destOrd="0" presId="urn:microsoft.com/office/officeart/2005/8/layout/default"/>
    <dgm:cxn modelId="{45435D72-9A94-4A50-8745-CCC568A6BA4B}" type="presParOf" srcId="{D0977B9C-4B43-4276-A7D2-1D2D1639F653}" destId="{B3DDCDD7-F7A9-4D76-8DFD-90A25EF6BD8E}" srcOrd="9" destOrd="0" presId="urn:microsoft.com/office/officeart/2005/8/layout/default"/>
    <dgm:cxn modelId="{E9E27373-04A9-463E-BB62-365CC7F70701}" type="presParOf" srcId="{D0977B9C-4B43-4276-A7D2-1D2D1639F653}" destId="{68B522F8-F1C5-44CA-8F52-6D74CB9F6E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1FBFA-BCB0-4649-9B7D-F8DAEBEF8AEE}">
      <dsp:nvSpPr>
        <dsp:cNvPr id="0" name=""/>
        <dsp:cNvSpPr/>
      </dsp:nvSpPr>
      <dsp:spPr>
        <a:xfrm>
          <a:off x="86760" y="849"/>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Powerpoint presentation</a:t>
          </a:r>
          <a:endParaRPr lang="en-US" sz="4200" kern="1200"/>
        </a:p>
      </dsp:txBody>
      <dsp:txXfrm>
        <a:off x="86760" y="849"/>
        <a:ext cx="3100708" cy="1860425"/>
      </dsp:txXfrm>
    </dsp:sp>
    <dsp:sp modelId="{6C14E0CA-5134-493F-A3B7-1AEBE395E90F}">
      <dsp:nvSpPr>
        <dsp:cNvPr id="0" name=""/>
        <dsp:cNvSpPr/>
      </dsp:nvSpPr>
      <dsp:spPr>
        <a:xfrm>
          <a:off x="3497540" y="849"/>
          <a:ext cx="3100708" cy="18604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Registration form</a:t>
          </a:r>
          <a:endParaRPr lang="en-US" sz="4200" kern="1200" dirty="0"/>
        </a:p>
      </dsp:txBody>
      <dsp:txXfrm>
        <a:off x="3497540" y="849"/>
        <a:ext cx="3100708" cy="1860425"/>
      </dsp:txXfrm>
    </dsp:sp>
    <dsp:sp modelId="{BAC25309-04B1-4E3E-9221-646C9D03B9B0}">
      <dsp:nvSpPr>
        <dsp:cNvPr id="0" name=""/>
        <dsp:cNvSpPr/>
      </dsp:nvSpPr>
      <dsp:spPr>
        <a:xfrm>
          <a:off x="6908319" y="849"/>
          <a:ext cx="3100708" cy="18604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Log hours</a:t>
          </a:r>
          <a:endParaRPr lang="en-US" sz="4200" kern="1200"/>
        </a:p>
      </dsp:txBody>
      <dsp:txXfrm>
        <a:off x="6908319" y="849"/>
        <a:ext cx="3100708" cy="1860425"/>
      </dsp:txXfrm>
    </dsp:sp>
    <dsp:sp modelId="{6094C717-486C-49A1-923A-4666CEDA02C3}">
      <dsp:nvSpPr>
        <dsp:cNvPr id="0" name=""/>
        <dsp:cNvSpPr/>
      </dsp:nvSpPr>
      <dsp:spPr>
        <a:xfrm>
          <a:off x="86760" y="2171345"/>
          <a:ext cx="3100708" cy="18604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Reflection points</a:t>
          </a:r>
          <a:endParaRPr lang="en-US" sz="4200" kern="1200"/>
        </a:p>
      </dsp:txBody>
      <dsp:txXfrm>
        <a:off x="86760" y="2171345"/>
        <a:ext cx="3100708" cy="1860425"/>
      </dsp:txXfrm>
    </dsp:sp>
    <dsp:sp modelId="{DEA57EA1-47DC-4BE2-93DA-0EAFF83EFFFB}">
      <dsp:nvSpPr>
        <dsp:cNvPr id="0" name=""/>
        <dsp:cNvSpPr/>
      </dsp:nvSpPr>
      <dsp:spPr>
        <a:xfrm>
          <a:off x="3497540" y="2171345"/>
          <a:ext cx="3100708" cy="1860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Moderator</a:t>
          </a:r>
          <a:endParaRPr lang="en-US" sz="4200" kern="1200"/>
        </a:p>
      </dsp:txBody>
      <dsp:txXfrm>
        <a:off x="3497540" y="2171345"/>
        <a:ext cx="3100708" cy="1860425"/>
      </dsp:txXfrm>
    </dsp:sp>
    <dsp:sp modelId="{68B522F8-F1C5-44CA-8F52-6D74CB9F6E6F}">
      <dsp:nvSpPr>
        <dsp:cNvPr id="0" name=""/>
        <dsp:cNvSpPr/>
      </dsp:nvSpPr>
      <dsp:spPr>
        <a:xfrm>
          <a:off x="6908319" y="2171345"/>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Award Ceremony</a:t>
          </a:r>
          <a:endParaRPr lang="en-US" sz="4200" kern="1200"/>
        </a:p>
      </dsp:txBody>
      <dsp:txXfrm>
        <a:off x="6908319" y="2171345"/>
        <a:ext cx="3100708" cy="18604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76C80-D1D1-4BCC-8D6D-0BAFC75BD21E}" type="datetimeFigureOut">
              <a:rPr lang="en-GB" smtClean="0"/>
              <a:t>10/11/2025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4AB-C3D7-4582-8CB5-23FA0CDA1769}" type="slidenum">
              <a:rPr lang="en-GB" smtClean="0"/>
              <a:t>‹#›</a:t>
            </a:fld>
            <a:endParaRPr lang="en-GB"/>
          </a:p>
        </p:txBody>
      </p:sp>
    </p:spTree>
    <p:extLst>
      <p:ext uri="{BB962C8B-B14F-4D97-AF65-F5344CB8AC3E}">
        <p14:creationId xmlns:p14="http://schemas.microsoft.com/office/powerpoint/2010/main" val="125133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15622C-47AD-45D5-BDF1-6627F27A096D}" type="slidenum">
              <a:rPr lang="en-GB" smtClean="0"/>
              <a:t>1</a:t>
            </a:fld>
            <a:endParaRPr lang="en-GB"/>
          </a:p>
        </p:txBody>
      </p:sp>
    </p:spTree>
    <p:extLst>
      <p:ext uri="{BB962C8B-B14F-4D97-AF65-F5344CB8AC3E}">
        <p14:creationId xmlns:p14="http://schemas.microsoft.com/office/powerpoint/2010/main" val="299801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622C-47AD-45D5-BDF1-6627F27A096D}" type="slidenum">
              <a:rPr lang="en-GB" smtClean="0"/>
              <a:t>2</a:t>
            </a:fld>
            <a:endParaRPr lang="en-GB"/>
          </a:p>
        </p:txBody>
      </p:sp>
    </p:spTree>
    <p:extLst>
      <p:ext uri="{BB962C8B-B14F-4D97-AF65-F5344CB8AC3E}">
        <p14:creationId xmlns:p14="http://schemas.microsoft.com/office/powerpoint/2010/main" val="328877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assemblies are creative – DANCE, MUSIC, MEDITATION. DRAMA…..</a:t>
            </a:r>
          </a:p>
        </p:txBody>
      </p:sp>
      <p:sp>
        <p:nvSpPr>
          <p:cNvPr id="4" name="Slide Number Placeholder 3"/>
          <p:cNvSpPr>
            <a:spLocks noGrp="1"/>
          </p:cNvSpPr>
          <p:nvPr>
            <p:ph type="sldNum" sz="quarter" idx="5"/>
          </p:nvPr>
        </p:nvSpPr>
        <p:spPr/>
        <p:txBody>
          <a:bodyPr/>
          <a:lstStyle/>
          <a:p>
            <a:fld id="{88EDF4AB-C3D7-4582-8CB5-23FA0CDA1769}" type="slidenum">
              <a:rPr lang="en-GB" smtClean="0"/>
              <a:t>9</a:t>
            </a:fld>
            <a:endParaRPr lang="en-GB"/>
          </a:p>
        </p:txBody>
      </p:sp>
    </p:spTree>
    <p:extLst>
      <p:ext uri="{BB962C8B-B14F-4D97-AF65-F5344CB8AC3E}">
        <p14:creationId xmlns:p14="http://schemas.microsoft.com/office/powerpoint/2010/main" val="257612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3083-BC0F-4D6C-A914-BCF88870D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80E2A1-A925-4A98-95BE-2618986E4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C7D10-6636-40F7-B109-43651739F04E}"/>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5" name="Footer Placeholder 4">
            <a:extLst>
              <a:ext uri="{FF2B5EF4-FFF2-40B4-BE49-F238E27FC236}">
                <a16:creationId xmlns:a16="http://schemas.microsoft.com/office/drawing/2014/main" id="{7B3770CA-716D-45C5-96E5-18E381C2EB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F1CE5-F755-49DA-85C3-0167CE7E20C5}"/>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67268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A617-AF84-4C2F-870A-87437DE8FA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9DA7FA-7F1B-45B0-8E22-23EFDFE0A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068B51-8556-423B-B812-F6A73AB944F5}"/>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5" name="Footer Placeholder 4">
            <a:extLst>
              <a:ext uri="{FF2B5EF4-FFF2-40B4-BE49-F238E27FC236}">
                <a16:creationId xmlns:a16="http://schemas.microsoft.com/office/drawing/2014/main" id="{774A5BD2-9264-439A-BCCC-2056B4412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93CB68-1269-492A-BE48-CE84C91FF7D7}"/>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0138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3BE90-E7FE-4A51-8034-6086FA6972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B8C1A-7216-407A-8140-65C90317C8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392D4A-899A-4CD7-A1BF-5969E04EEF51}"/>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5" name="Footer Placeholder 4">
            <a:extLst>
              <a:ext uri="{FF2B5EF4-FFF2-40B4-BE49-F238E27FC236}">
                <a16:creationId xmlns:a16="http://schemas.microsoft.com/office/drawing/2014/main" id="{5401301E-38D0-453C-99EC-D5D7CBA4F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7B80C-5281-45FB-B9A7-A63928234CA4}"/>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411125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28CD-12F0-4D43-8EC4-FE4E639C3C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C82C27-43B4-4921-B2DB-7459A3C0DB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412A4-DD00-4CF3-A56D-31734E4B2E32}"/>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5" name="Footer Placeholder 4">
            <a:extLst>
              <a:ext uri="{FF2B5EF4-FFF2-40B4-BE49-F238E27FC236}">
                <a16:creationId xmlns:a16="http://schemas.microsoft.com/office/drawing/2014/main" id="{AB09D424-3662-489E-8A7D-07FF4DC8E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FC11B1-4BDB-4792-BA2D-3311468D0F44}"/>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65638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89A2-A70C-4DB9-977F-F3B56DE1CF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6A5658-80F0-462E-9C45-31195D78E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CFB845-D305-47C4-818D-707D699BE269}"/>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5" name="Footer Placeholder 4">
            <a:extLst>
              <a:ext uri="{FF2B5EF4-FFF2-40B4-BE49-F238E27FC236}">
                <a16:creationId xmlns:a16="http://schemas.microsoft.com/office/drawing/2014/main" id="{FE09CBA1-CBC7-4030-97D9-93505A12E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F1899-8D5E-48DC-BE4C-6B115579AF86}"/>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6865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A8A3-DA69-48EE-B7D5-8E4C113948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352E1B-0758-4B8D-BC34-D695AC799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86011D-59A8-4E1C-B6CF-95B35C9E3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1B053F-A6B5-4A2D-9BDE-BB472F5A8FC0}"/>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6" name="Footer Placeholder 5">
            <a:extLst>
              <a:ext uri="{FF2B5EF4-FFF2-40B4-BE49-F238E27FC236}">
                <a16:creationId xmlns:a16="http://schemas.microsoft.com/office/drawing/2014/main" id="{C509F8DA-71C5-4C83-A9BB-C990594C26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DBC8A4-8B22-4EDE-AD03-2118852B4141}"/>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18563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6E63-3AA0-4C3B-AFA8-B3B8C3A1A6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CE2B75-5AC4-481B-B6D7-7ED7693E7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1CE9E4-F351-4151-8D1A-A2B1ABE89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A1B941-8736-41FA-AD28-EE6AD399E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8BBE4D-E665-45A8-98F7-77E51ED0D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754308-09CF-4A57-A6C8-F9C74FE1C03B}"/>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8" name="Footer Placeholder 7">
            <a:extLst>
              <a:ext uri="{FF2B5EF4-FFF2-40B4-BE49-F238E27FC236}">
                <a16:creationId xmlns:a16="http://schemas.microsoft.com/office/drawing/2014/main" id="{4BFB6FD9-9784-4075-96EF-EE04AE4B6D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396E68-6A05-4D0C-8611-8F89A158915B}"/>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30307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E634-82DB-45EF-A2C3-88E82A924E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DBDDE5-F049-4BF5-B31F-E2155F7BA24A}"/>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4" name="Footer Placeholder 3">
            <a:extLst>
              <a:ext uri="{FF2B5EF4-FFF2-40B4-BE49-F238E27FC236}">
                <a16:creationId xmlns:a16="http://schemas.microsoft.com/office/drawing/2014/main" id="{8DD100AD-0247-460C-804F-C061DF380F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D81331-331B-4C67-9B3B-2A2959180B83}"/>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62615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B30F8-F4F4-43C4-9684-4150B417B792}"/>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3" name="Footer Placeholder 2">
            <a:extLst>
              <a:ext uri="{FF2B5EF4-FFF2-40B4-BE49-F238E27FC236}">
                <a16:creationId xmlns:a16="http://schemas.microsoft.com/office/drawing/2014/main" id="{72CAD16B-988E-461B-9451-2D8C3C8868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851A35-B94A-4D32-B070-10D270FFB0C0}"/>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30989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3FEF-4BD0-41A1-8E16-B09B331B5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2550EA-0648-4675-A998-E337530A1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EB8EC8-59C4-4BC1-950C-1132290AE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8C6D8-A10C-4941-8BCB-EE046DBB0C1C}"/>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6" name="Footer Placeholder 5">
            <a:extLst>
              <a:ext uri="{FF2B5EF4-FFF2-40B4-BE49-F238E27FC236}">
                <a16:creationId xmlns:a16="http://schemas.microsoft.com/office/drawing/2014/main" id="{6CEA4DC1-6AD1-4F50-9274-49512AF3C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015407-2996-4511-96C2-E34830C1659D}"/>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38467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AB51-D621-4912-BFF6-6F5BCA7EA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FB0840-8106-4F71-B143-5E5F0D6BA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175F9B-DEE5-465E-B993-9FC85058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511E4-FDC5-46FF-8362-001447D2F75A}"/>
              </a:ext>
            </a:extLst>
          </p:cNvPr>
          <p:cNvSpPr>
            <a:spLocks noGrp="1"/>
          </p:cNvSpPr>
          <p:nvPr>
            <p:ph type="dt" sz="half" idx="10"/>
          </p:nvPr>
        </p:nvSpPr>
        <p:spPr/>
        <p:txBody>
          <a:bodyPr/>
          <a:lstStyle/>
          <a:p>
            <a:fld id="{FFADF5AF-D2F7-4A94-A520-E8B490E106DA}" type="datetimeFigureOut">
              <a:rPr lang="en-GB" smtClean="0"/>
              <a:t>10/11/2025</a:t>
            </a:fld>
            <a:endParaRPr lang="en-GB"/>
          </a:p>
        </p:txBody>
      </p:sp>
      <p:sp>
        <p:nvSpPr>
          <p:cNvPr id="6" name="Footer Placeholder 5">
            <a:extLst>
              <a:ext uri="{FF2B5EF4-FFF2-40B4-BE49-F238E27FC236}">
                <a16:creationId xmlns:a16="http://schemas.microsoft.com/office/drawing/2014/main" id="{3B76698B-EC97-4061-B70A-3429070E84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32BB2A-3B57-4D12-A3D5-BD09D095364F}"/>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17215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2899D-9293-41E7-95F0-AE81AF561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FE2816-D690-4020-A13C-75EBA1FC4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62BD20-01B0-4002-822B-038DC94C5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DF5AF-D2F7-4A94-A520-E8B490E106DA}" type="datetimeFigureOut">
              <a:rPr lang="en-GB" smtClean="0"/>
              <a:t>10/11/2025</a:t>
            </a:fld>
            <a:endParaRPr lang="en-GB"/>
          </a:p>
        </p:txBody>
      </p:sp>
      <p:sp>
        <p:nvSpPr>
          <p:cNvPr id="5" name="Footer Placeholder 4">
            <a:extLst>
              <a:ext uri="{FF2B5EF4-FFF2-40B4-BE49-F238E27FC236}">
                <a16:creationId xmlns:a16="http://schemas.microsoft.com/office/drawing/2014/main" id="{DE7D4D0A-E864-4EA8-8E31-0145191C2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775947-E280-4B9D-A866-B0DF3CBBE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4543D-AAAA-497D-AF04-4D0B05F0DCD9}" type="slidenum">
              <a:rPr lang="en-GB" smtClean="0"/>
              <a:t>‹#›</a:t>
            </a:fld>
            <a:endParaRPr lang="en-GB"/>
          </a:p>
        </p:txBody>
      </p:sp>
    </p:spTree>
    <p:extLst>
      <p:ext uri="{BB962C8B-B14F-4D97-AF65-F5344CB8AC3E}">
        <p14:creationId xmlns:p14="http://schemas.microsoft.com/office/powerpoint/2010/main" val="401598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mailto:Lorraine.Leonard@dioceseofsalford.org.uk" TargetMode="External"/><Relationship Id="rId2" Type="http://schemas.openxmlformats.org/officeDocument/2006/relationships/hyperlink" Target="http://www.dioceseofsalford.org.uk/services/youth/faithinact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26D2-DD3A-9B4B-8ADA-CC026D24F3AA}"/>
              </a:ext>
            </a:extLst>
          </p:cNvPr>
          <p:cNvSpPr>
            <a:spLocks noGrp="1"/>
          </p:cNvSpPr>
          <p:nvPr>
            <p:ph type="ctrTitle"/>
          </p:nvPr>
        </p:nvSpPr>
        <p:spPr>
          <a:xfrm>
            <a:off x="1285462" y="4110790"/>
            <a:ext cx="9223512" cy="1000655"/>
          </a:xfrm>
        </p:spPr>
        <p:txBody>
          <a:bodyPr anchor="t">
            <a:noAutofit/>
          </a:bodyPr>
          <a:lstStyle/>
          <a:p>
            <a:r>
              <a:rPr lang="en-US" sz="6600" b="1" dirty="0">
                <a:solidFill>
                  <a:srgbClr val="5C646F"/>
                </a:solidFill>
                <a:latin typeface="Trebuchet MS" panose="020B0603020202020204" pitchFamily="34" charset="0"/>
              </a:rPr>
              <a:t>Faith in Action </a:t>
            </a:r>
            <a:r>
              <a:rPr lang="en-US" sz="6600" b="1" dirty="0">
                <a:solidFill>
                  <a:srgbClr val="686C71"/>
                </a:solidFill>
                <a:latin typeface="Trebuchet MS" panose="020B0603020202020204" pitchFamily="34" charset="0"/>
              </a:rPr>
              <a:t>Award</a:t>
            </a:r>
          </a:p>
        </p:txBody>
      </p:sp>
      <p:pic>
        <p:nvPicPr>
          <p:cNvPr id="11" name="Picture 10">
            <a:extLst>
              <a:ext uri="{FF2B5EF4-FFF2-40B4-BE49-F238E27FC236}">
                <a16:creationId xmlns:a16="http://schemas.microsoft.com/office/drawing/2014/main" id="{21E7399B-F5BE-4F58-9631-D2C4453EA8F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9715" y="4893742"/>
            <a:ext cx="1852568" cy="1852568"/>
          </a:xfrm>
          <a:prstGeom prst="rect">
            <a:avLst/>
          </a:prstGeom>
        </p:spPr>
      </p:pic>
      <p:pic>
        <p:nvPicPr>
          <p:cNvPr id="4" name="Picture 3">
            <a:extLst>
              <a:ext uri="{FF2B5EF4-FFF2-40B4-BE49-F238E27FC236}">
                <a16:creationId xmlns:a16="http://schemas.microsoft.com/office/drawing/2014/main" id="{712E79FB-4784-43BF-BC4A-AE2BED163FE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28669" y="745003"/>
            <a:ext cx="11519555" cy="2974311"/>
          </a:xfrm>
          <a:prstGeom prst="rect">
            <a:avLst/>
          </a:prstGeom>
        </p:spPr>
      </p:pic>
    </p:spTree>
    <p:extLst>
      <p:ext uri="{BB962C8B-B14F-4D97-AF65-F5344CB8AC3E}">
        <p14:creationId xmlns:p14="http://schemas.microsoft.com/office/powerpoint/2010/main" val="61488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p:cNvSpPr>
            <a:spLocks noGrp="1"/>
          </p:cNvSpPr>
          <p:nvPr>
            <p:ph type="title"/>
          </p:nvPr>
        </p:nvSpPr>
        <p:spPr>
          <a:xfrm>
            <a:off x="6978316" y="1431042"/>
            <a:ext cx="4055899" cy="3995916"/>
          </a:xfrm>
        </p:spPr>
        <p:txBody>
          <a:bodyPr anchor="ctr">
            <a:normAutofit/>
          </a:bodyPr>
          <a:lstStyle/>
          <a:p>
            <a:r>
              <a:rPr lang="en-GB" dirty="0">
                <a:solidFill>
                  <a:schemeClr val="tx1">
                    <a:lumMod val="95000"/>
                    <a:lumOff val="5000"/>
                  </a:schemeClr>
                </a:solidFill>
                <a:latin typeface="Trebuchet MS" panose="020B0603020202020204" pitchFamily="34" charset="0"/>
              </a:rPr>
              <a:t>Principles of the Award</a:t>
            </a:r>
          </a:p>
        </p:txBody>
      </p:sp>
      <p:sp>
        <p:nvSpPr>
          <p:cNvPr id="7" name="Content Placeholder 2"/>
          <p:cNvSpPr>
            <a:spLocks noGrp="1"/>
          </p:cNvSpPr>
          <p:nvPr>
            <p:ph idx="1"/>
          </p:nvPr>
        </p:nvSpPr>
        <p:spPr>
          <a:xfrm>
            <a:off x="323557" y="365759"/>
            <a:ext cx="5792203" cy="6161649"/>
          </a:xfrm>
        </p:spPr>
        <p:txBody>
          <a:bodyPr anchor="ctr">
            <a:normAutofit/>
          </a:bodyPr>
          <a:lstStyle/>
          <a:p>
            <a:pPr marL="0" indent="0" algn="ctr" defTabSz="467359">
              <a:spcBef>
                <a:spcPts val="2200"/>
              </a:spcBef>
              <a:buNone/>
              <a:defRPr sz="2720"/>
            </a:pPr>
            <a:r>
              <a:rPr lang="en-GB" b="1" dirty="0">
                <a:solidFill>
                  <a:schemeClr val="tx1">
                    <a:lumMod val="85000"/>
                    <a:lumOff val="15000"/>
                  </a:schemeClr>
                </a:solidFill>
                <a:latin typeface="Trebuchet MS" panose="020B0603020202020204" pitchFamily="34" charset="0"/>
              </a:rPr>
              <a:t>Faith – Service – Reflection</a:t>
            </a:r>
          </a:p>
          <a:p>
            <a:pPr marL="355600" indent="-355600" defTabSz="467359">
              <a:spcBef>
                <a:spcPts val="2200"/>
              </a:spcBef>
              <a:defRPr sz="2720"/>
            </a:pPr>
            <a:r>
              <a:rPr lang="en-GB" sz="2000" dirty="0">
                <a:solidFill>
                  <a:schemeClr val="tx1">
                    <a:lumMod val="85000"/>
                    <a:lumOff val="15000"/>
                  </a:schemeClr>
                </a:solidFill>
                <a:latin typeface="Trebuchet MS" panose="020B0603020202020204" pitchFamily="34" charset="0"/>
              </a:rPr>
              <a:t>To </a:t>
            </a:r>
            <a:r>
              <a:rPr lang="en-GB" sz="2000" b="1" dirty="0">
                <a:solidFill>
                  <a:schemeClr val="tx1">
                    <a:lumMod val="85000"/>
                    <a:lumOff val="15000"/>
                  </a:schemeClr>
                </a:solidFill>
                <a:latin typeface="Trebuchet MS" panose="020B0603020202020204" pitchFamily="34" charset="0"/>
              </a:rPr>
              <a:t>celebrate</a:t>
            </a:r>
            <a:r>
              <a:rPr lang="en-GB" sz="2000" dirty="0">
                <a:solidFill>
                  <a:schemeClr val="tx1">
                    <a:lumMod val="85000"/>
                    <a:lumOff val="15000"/>
                  </a:schemeClr>
                </a:solidFill>
                <a:latin typeface="Trebuchet MS" panose="020B0603020202020204" pitchFamily="34" charset="0"/>
              </a:rPr>
              <a:t> the faith journey of young people. Simple and powerful way of reflecting on active faith</a:t>
            </a: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Thank You</a:t>
            </a:r>
            <a:r>
              <a:rPr lang="en-GB" sz="2000" dirty="0">
                <a:solidFill>
                  <a:schemeClr val="tx1">
                    <a:lumMod val="85000"/>
                    <a:lumOff val="15000"/>
                  </a:schemeClr>
                </a:solidFill>
                <a:latin typeface="Trebuchet MS" panose="020B0603020202020204" pitchFamily="34" charset="0"/>
              </a:rPr>
              <a:t> </a:t>
            </a: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Accessible and Inclusive</a:t>
            </a:r>
            <a:endParaRPr lang="en-GB" sz="2000" dirty="0">
              <a:solidFill>
                <a:schemeClr val="tx1">
                  <a:lumMod val="85000"/>
                  <a:lumOff val="15000"/>
                </a:schemeClr>
              </a:solidFill>
              <a:latin typeface="Trebuchet MS" panose="020B0603020202020204" pitchFamily="34" charset="0"/>
            </a:endParaRP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Raising Aspirations </a:t>
            </a:r>
            <a:r>
              <a:rPr lang="en-GB" sz="2000" dirty="0">
                <a:solidFill>
                  <a:schemeClr val="tx1">
                    <a:lumMod val="85000"/>
                    <a:lumOff val="15000"/>
                  </a:schemeClr>
                </a:solidFill>
                <a:latin typeface="Trebuchet MS" panose="020B0603020202020204" pitchFamily="34" charset="0"/>
              </a:rPr>
              <a:t>- Acknowledging good work and encouraging young people to do more in particular in the parish/community.</a:t>
            </a: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School</a:t>
            </a:r>
            <a:r>
              <a:rPr lang="en-GB" sz="2000" dirty="0">
                <a:solidFill>
                  <a:schemeClr val="tx1">
                    <a:lumMod val="85000"/>
                    <a:lumOff val="15000"/>
                  </a:schemeClr>
                </a:solidFill>
                <a:latin typeface="Trebuchet MS" panose="020B0603020202020204" pitchFamily="34" charset="0"/>
              </a:rPr>
              <a:t> and </a:t>
            </a:r>
            <a:r>
              <a:rPr lang="en-GB" sz="2000" b="1" dirty="0">
                <a:solidFill>
                  <a:schemeClr val="tx1">
                    <a:lumMod val="85000"/>
                    <a:lumOff val="15000"/>
                  </a:schemeClr>
                </a:solidFill>
                <a:latin typeface="Trebuchet MS" panose="020B0603020202020204" pitchFamily="34" charset="0"/>
              </a:rPr>
              <a:t>Parish</a:t>
            </a:r>
            <a:r>
              <a:rPr lang="en-GB" sz="2000" dirty="0">
                <a:solidFill>
                  <a:schemeClr val="tx1">
                    <a:lumMod val="85000"/>
                    <a:lumOff val="15000"/>
                  </a:schemeClr>
                </a:solidFill>
                <a:latin typeface="Trebuchet MS" panose="020B0603020202020204" pitchFamily="34" charset="0"/>
              </a:rPr>
              <a:t> base for service.</a:t>
            </a:r>
          </a:p>
          <a:p>
            <a:endParaRPr lang="en-GB" sz="1100" dirty="0">
              <a:solidFill>
                <a:schemeClr val="tx1">
                  <a:lumMod val="85000"/>
                  <a:lumOff val="15000"/>
                </a:schemeClr>
              </a:solidFill>
            </a:endParaRPr>
          </a:p>
        </p:txBody>
      </p:sp>
    </p:spTree>
    <p:extLst>
      <p:ext uri="{BB962C8B-B14F-4D97-AF65-F5344CB8AC3E}">
        <p14:creationId xmlns:p14="http://schemas.microsoft.com/office/powerpoint/2010/main" val="106802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F5922BD2-227D-E4C7-1405-AA1DB730DC37}"/>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Good link with school and parish.</a:t>
            </a:r>
          </a:p>
          <a:p>
            <a:pPr marL="285750" indent="-228600">
              <a:lnSpc>
                <a:spcPct val="90000"/>
              </a:lnSpc>
              <a:spcAft>
                <a:spcPts val="600"/>
              </a:spcAft>
              <a:buFont typeface="Arial" panose="020B0604020202020204" pitchFamily="34" charset="0"/>
              <a:buChar char="•"/>
            </a:pPr>
            <a:r>
              <a:rPr lang="en-US" sz="2000" dirty="0"/>
              <a:t>Encourages pupil leadership.</a:t>
            </a:r>
          </a:p>
          <a:p>
            <a:pPr marL="285750" indent="-228600">
              <a:lnSpc>
                <a:spcPct val="90000"/>
              </a:lnSpc>
              <a:spcAft>
                <a:spcPts val="600"/>
              </a:spcAft>
              <a:buFont typeface="Arial" panose="020B0604020202020204" pitchFamily="34" charset="0"/>
              <a:buChar char="•"/>
            </a:pPr>
            <a:r>
              <a:rPr lang="en-US" sz="2000" dirty="0"/>
              <a:t>Opportunity to work within the community.</a:t>
            </a:r>
          </a:p>
          <a:p>
            <a:pPr marL="285750" indent="-228600">
              <a:lnSpc>
                <a:spcPct val="90000"/>
              </a:lnSpc>
              <a:spcAft>
                <a:spcPts val="600"/>
              </a:spcAft>
              <a:buFont typeface="Arial" panose="020B0604020202020204" pitchFamily="34" charset="0"/>
              <a:buChar char="•"/>
            </a:pPr>
            <a:r>
              <a:rPr lang="en-US" sz="2000" dirty="0"/>
              <a:t>Young people getting rewarded for something they are already doing.</a:t>
            </a:r>
          </a:p>
          <a:p>
            <a:pPr marL="285750" indent="-228600">
              <a:lnSpc>
                <a:spcPct val="90000"/>
              </a:lnSpc>
              <a:spcAft>
                <a:spcPts val="600"/>
              </a:spcAft>
              <a:buFont typeface="Arial" panose="020B0604020202020204" pitchFamily="34" charset="0"/>
              <a:buChar char="•"/>
            </a:pPr>
            <a:r>
              <a:rPr lang="en-US" sz="2000" dirty="0" err="1"/>
              <a:t>Visualise</a:t>
            </a:r>
            <a:r>
              <a:rPr lang="en-US" sz="2000" dirty="0"/>
              <a:t> and enhancing their faith journey.</a:t>
            </a:r>
          </a:p>
          <a:p>
            <a:pPr marL="285750" indent="-228600">
              <a:lnSpc>
                <a:spcPct val="90000"/>
              </a:lnSpc>
              <a:spcAft>
                <a:spcPts val="600"/>
              </a:spcAft>
              <a:buFont typeface="Arial" panose="020B0604020202020204" pitchFamily="34" charset="0"/>
              <a:buChar char="•"/>
            </a:pPr>
            <a:r>
              <a:rPr lang="en-US" sz="2000" dirty="0"/>
              <a:t>Good for transition into secondary school.</a:t>
            </a:r>
          </a:p>
          <a:p>
            <a:pPr marL="285750" indent="-228600">
              <a:lnSpc>
                <a:spcPct val="90000"/>
              </a:lnSpc>
              <a:spcAft>
                <a:spcPts val="600"/>
              </a:spcAft>
              <a:buFont typeface="Arial" panose="020B0604020202020204" pitchFamily="34" charset="0"/>
              <a:buChar char="•"/>
            </a:pPr>
            <a:r>
              <a:rPr lang="en-US" sz="2000" dirty="0"/>
              <a:t>Open to all young people.</a:t>
            </a:r>
          </a:p>
          <a:p>
            <a:pPr marL="285750" indent="-228600">
              <a:lnSpc>
                <a:spcPct val="90000"/>
              </a:lnSpc>
              <a:spcAft>
                <a:spcPts val="600"/>
              </a:spcAft>
              <a:buFont typeface="Arial" panose="020B0604020202020204" pitchFamily="34" charset="0"/>
              <a:buChar char="•"/>
            </a:pPr>
            <a:r>
              <a:rPr lang="en-US" sz="2000" dirty="0"/>
              <a:t>Keeps young people engaged in their Faith.</a:t>
            </a:r>
          </a:p>
          <a:p>
            <a:pPr marL="285750" indent="-228600">
              <a:lnSpc>
                <a:spcPct val="90000"/>
              </a:lnSpc>
              <a:spcAft>
                <a:spcPts val="600"/>
              </a:spcAft>
              <a:buFont typeface="Arial" panose="020B0604020202020204" pitchFamily="34" charset="0"/>
              <a:buChar char="•"/>
            </a:pPr>
            <a:r>
              <a:rPr lang="en-US" sz="2000" dirty="0"/>
              <a:t>Links in with other school awards.</a:t>
            </a:r>
          </a:p>
          <a:p>
            <a:pPr marL="285750" indent="-228600">
              <a:lnSpc>
                <a:spcPct val="90000"/>
              </a:lnSpc>
              <a:spcAft>
                <a:spcPts val="600"/>
              </a:spcAft>
              <a:buFont typeface="Arial" panose="020B0604020202020204" pitchFamily="34" charset="0"/>
              <a:buChar char="•"/>
            </a:pPr>
            <a:r>
              <a:rPr lang="en-US" sz="2000" dirty="0"/>
              <a:t>Contributes towards the Catholic Life and Mission of the school.</a:t>
            </a:r>
          </a:p>
          <a:p>
            <a:pPr marL="285750" indent="-228600">
              <a:lnSpc>
                <a:spcPct val="90000"/>
              </a:lnSpc>
              <a:spcAft>
                <a:spcPts val="600"/>
              </a:spcAft>
              <a:buFont typeface="Arial" panose="020B0604020202020204" pitchFamily="34" charset="0"/>
              <a:buChar char="•"/>
            </a:pPr>
            <a:r>
              <a:rPr lang="en-US" sz="2000" dirty="0"/>
              <a:t>School Certificate.</a:t>
            </a:r>
          </a:p>
        </p:txBody>
      </p:sp>
      <p:sp>
        <p:nvSpPr>
          <p:cNvPr id="5" name="TextBox 4">
            <a:extLst>
              <a:ext uri="{FF2B5EF4-FFF2-40B4-BE49-F238E27FC236}">
                <a16:creationId xmlns:a16="http://schemas.microsoft.com/office/drawing/2014/main" id="{4A7891F1-DA04-E6FE-0D55-32300839A9CF}"/>
              </a:ext>
            </a:extLst>
          </p:cNvPr>
          <p:cNvSpPr txBox="1"/>
          <p:nvPr/>
        </p:nvSpPr>
        <p:spPr>
          <a:xfrm>
            <a:off x="569163" y="1906323"/>
            <a:ext cx="2834784" cy="2800767"/>
          </a:xfrm>
          <a:prstGeom prst="rect">
            <a:avLst/>
          </a:prstGeom>
          <a:noFill/>
        </p:spPr>
        <p:txBody>
          <a:bodyPr wrap="square" rtlCol="0">
            <a:spAutoFit/>
          </a:bodyPr>
          <a:lstStyle/>
          <a:p>
            <a:r>
              <a:rPr lang="en-GB" sz="4400" b="1" dirty="0">
                <a:solidFill>
                  <a:srgbClr val="FFFFFF"/>
                </a:solidFill>
              </a:rPr>
              <a:t>Benefits of completing the FIA Award</a:t>
            </a:r>
            <a:endParaRPr lang="en-GB" sz="4400" dirty="0"/>
          </a:p>
        </p:txBody>
      </p:sp>
    </p:spTree>
    <p:extLst>
      <p:ext uri="{BB962C8B-B14F-4D97-AF65-F5344CB8AC3E}">
        <p14:creationId xmlns:p14="http://schemas.microsoft.com/office/powerpoint/2010/main" val="139619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6BEE4EE-EAB2-44DC-B9C1-AE653F335442}"/>
              </a:ext>
            </a:extLst>
          </p:cNvPr>
          <p:cNvSpPr>
            <a:spLocks noGrp="1"/>
          </p:cNvSpPr>
          <p:nvPr>
            <p:ph type="title"/>
          </p:nvPr>
        </p:nvSpPr>
        <p:spPr>
          <a:xfrm>
            <a:off x="1047280" y="788894"/>
            <a:ext cx="10306520" cy="880730"/>
          </a:xfrm>
        </p:spPr>
        <p:txBody>
          <a:bodyPr>
            <a:normAutofit/>
          </a:bodyPr>
          <a:lstStyle/>
          <a:p>
            <a:r>
              <a:rPr lang="en-GB" sz="4000">
                <a:solidFill>
                  <a:srgbClr val="FFFFFF"/>
                </a:solidFill>
                <a:latin typeface="Trebuchet MS" panose="020B0603020202020204" pitchFamily="34" charset="0"/>
              </a:rPr>
              <a:t>To Summarise…..</a:t>
            </a:r>
          </a:p>
        </p:txBody>
      </p:sp>
      <p:graphicFrame>
        <p:nvGraphicFramePr>
          <p:cNvPr id="5" name="Content Placeholder 2">
            <a:extLst>
              <a:ext uri="{FF2B5EF4-FFF2-40B4-BE49-F238E27FC236}">
                <a16:creationId xmlns:a16="http://schemas.microsoft.com/office/drawing/2014/main" id="{66B10004-E5EF-493F-9065-8C1D72DF7066}"/>
              </a:ext>
            </a:extLst>
          </p:cNvPr>
          <p:cNvGraphicFramePr>
            <a:graphicFrameLocks noGrp="1"/>
          </p:cNvGraphicFramePr>
          <p:nvPr>
            <p:ph idx="1"/>
            <p:extLst>
              <p:ext uri="{D42A27DB-BD31-4B8C-83A1-F6EECF244321}">
                <p14:modId xmlns:p14="http://schemas.microsoft.com/office/powerpoint/2010/main" val="3998760385"/>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29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94"/>
            <a:ext cx="10515600" cy="1325563"/>
          </a:xfrm>
        </p:spPr>
        <p:txBody>
          <a:bodyPr>
            <a:normAutofit/>
          </a:bodyPr>
          <a:lstStyle/>
          <a:p>
            <a:pPr algn="ctr"/>
            <a:r>
              <a:rPr lang="en-GB" dirty="0">
                <a:solidFill>
                  <a:srgbClr val="686C71"/>
                </a:solidFill>
                <a:latin typeface="Trebuchet MS" panose="020B0603020202020204" pitchFamily="34" charset="0"/>
              </a:rPr>
              <a:t>Log Booklets, Badges &amp; Certificates</a:t>
            </a:r>
          </a:p>
        </p:txBody>
      </p:sp>
      <p:pic>
        <p:nvPicPr>
          <p:cNvPr id="4" name="Content Placeholder 3"/>
          <p:cNvPicPr>
            <a:picLocks noGrp="1" noChangeAspect="1"/>
          </p:cNvPicPr>
          <p:nvPr>
            <p:ph idx="1"/>
          </p:nvPr>
        </p:nvPicPr>
        <p:blipFill>
          <a:blip r:embed="rId2"/>
          <a:stretch>
            <a:fillRect/>
          </a:stretch>
        </p:blipFill>
        <p:spPr>
          <a:xfrm>
            <a:off x="323088" y="1770120"/>
            <a:ext cx="4433948" cy="4293056"/>
          </a:xfrm>
          <a:prstGeom prst="rect">
            <a:avLst/>
          </a:prstGeom>
        </p:spPr>
      </p:pic>
      <p:pic>
        <p:nvPicPr>
          <p:cNvPr id="6" name="Picture 5"/>
          <p:cNvPicPr>
            <a:picLocks noChangeAspect="1"/>
          </p:cNvPicPr>
          <p:nvPr/>
        </p:nvPicPr>
        <p:blipFill>
          <a:blip r:embed="rId3"/>
          <a:stretch>
            <a:fillRect/>
          </a:stretch>
        </p:blipFill>
        <p:spPr>
          <a:xfrm>
            <a:off x="7574151" y="1272400"/>
            <a:ext cx="4111882" cy="5406906"/>
          </a:xfrm>
          <a:prstGeom prst="rect">
            <a:avLst/>
          </a:prstGeom>
        </p:spPr>
      </p:pic>
      <p:pic>
        <p:nvPicPr>
          <p:cNvPr id="7" name="Picture 6">
            <a:extLst>
              <a:ext uri="{FF2B5EF4-FFF2-40B4-BE49-F238E27FC236}">
                <a16:creationId xmlns:a16="http://schemas.microsoft.com/office/drawing/2014/main" id="{AB834629-C9CF-4859-9F98-721DC491055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1582" y="4826738"/>
            <a:ext cx="1852568" cy="1852568"/>
          </a:xfrm>
          <a:prstGeom prst="rect">
            <a:avLst/>
          </a:prstGeom>
        </p:spPr>
      </p:pic>
    </p:spTree>
    <p:extLst>
      <p:ext uri="{BB962C8B-B14F-4D97-AF65-F5344CB8AC3E}">
        <p14:creationId xmlns:p14="http://schemas.microsoft.com/office/powerpoint/2010/main" val="158554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155711" y="1470991"/>
            <a:ext cx="11194774" cy="5154405"/>
          </a:xfrm>
        </p:spPr>
        <p:txBody>
          <a:bodyPr>
            <a:normAutofit fontScale="92500" lnSpcReduction="20000"/>
          </a:bodyPr>
          <a:lstStyle/>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How much does the award cost?</a:t>
            </a:r>
          </a:p>
          <a:p>
            <a:pPr marL="914400" lvl="1" indent="-457200"/>
            <a:r>
              <a:rPr lang="en-GB" sz="1700" dirty="0">
                <a:solidFill>
                  <a:schemeClr val="accent2">
                    <a:lumMod val="75000"/>
                  </a:schemeClr>
                </a:solidFill>
                <a:latin typeface="Trebuchet MS" panose="020B0603020202020204" pitchFamily="34" charset="0"/>
              </a:rPr>
              <a:t>No cost apart from the badge (£2.50 each)</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How long does it take to complete the PIN level?</a:t>
            </a:r>
          </a:p>
          <a:p>
            <a:pPr marL="914400" lvl="1" indent="-457200"/>
            <a:r>
              <a:rPr lang="en-GB" sz="1700" dirty="0">
                <a:solidFill>
                  <a:schemeClr val="accent2">
                    <a:lumMod val="75000"/>
                  </a:schemeClr>
                </a:solidFill>
                <a:latin typeface="Trebuchet MS" panose="020B0603020202020204" pitchFamily="34" charset="0"/>
              </a:rPr>
              <a:t>It is based on hours and it is just a matter of recording your activities in the log book.</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Can a young person achieve all their hours in school?</a:t>
            </a:r>
          </a:p>
          <a:p>
            <a:pPr marL="914400" lvl="1" indent="-457200"/>
            <a:r>
              <a:rPr lang="en-GB" sz="1700" dirty="0">
                <a:solidFill>
                  <a:schemeClr val="accent2">
                    <a:lumMod val="75000"/>
                  </a:schemeClr>
                </a:solidFill>
                <a:latin typeface="Trebuchet MS" panose="020B0603020202020204" pitchFamily="34" charset="0"/>
              </a:rPr>
              <a:t>We would recommend to do your hours both in the school and parish. HOWEVER, during these challenging times, these hours can be completed in school</a:t>
            </a:r>
            <a:r>
              <a:rPr lang="en-GB" sz="1900" dirty="0">
                <a:solidFill>
                  <a:schemeClr val="accent2">
                    <a:lumMod val="75000"/>
                  </a:schemeClr>
                </a:solidFill>
                <a:latin typeface="Trebuchet MS" panose="020B0603020202020204" pitchFamily="34" charset="0"/>
              </a:rPr>
              <a:t>.</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What can I do to achieve the award? </a:t>
            </a:r>
            <a:r>
              <a:rPr lang="en-GB" sz="2600" dirty="0">
                <a:solidFill>
                  <a:srgbClr val="686C71"/>
                </a:solidFill>
                <a:latin typeface="Trebuchet MS" panose="020B0603020202020204" pitchFamily="34" charset="0"/>
                <a:hlinkClick r:id="rId2">
                  <a:extLst>
                    <a:ext uri="{A12FA001-AC4F-418D-AE19-62706E023703}">
                      <ahyp:hlinkClr xmlns:ahyp="http://schemas.microsoft.com/office/drawing/2018/hyperlinkcolor" val="tx"/>
                    </a:ext>
                  </a:extLst>
                </a:hlinkClick>
              </a:rPr>
              <a:t>www.dioceseofsalford.org.uk/services/youth/faithinaction</a:t>
            </a:r>
            <a:r>
              <a:rPr lang="en-GB" sz="2600" dirty="0">
                <a:solidFill>
                  <a:srgbClr val="686C71"/>
                </a:solidFill>
                <a:latin typeface="Trebuchet MS" panose="020B0603020202020204" pitchFamily="34" charset="0"/>
              </a:rPr>
              <a:t> </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How can I register?</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E: </a:t>
            </a:r>
            <a:r>
              <a:rPr lang="en-GB" sz="2600" b="1" dirty="0">
                <a:solidFill>
                  <a:srgbClr val="686C71"/>
                </a:solidFill>
                <a:latin typeface="Trebuchet MS" panose="020B0603020202020204" pitchFamily="34" charset="0"/>
                <a:hlinkClick r:id="rId3"/>
              </a:rPr>
              <a:t>youth@dioceseofsalford.org.uk</a:t>
            </a:r>
            <a:r>
              <a:rPr lang="en-GB" sz="2600" b="1" dirty="0">
                <a:solidFill>
                  <a:srgbClr val="686C71"/>
                </a:solidFill>
                <a:latin typeface="Trebuchet MS" panose="020B0603020202020204" pitchFamily="34" charset="0"/>
              </a:rPr>
              <a:t> </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Who will deliver the reflection day?</a:t>
            </a:r>
          </a:p>
          <a:p>
            <a:pPr marL="914400" lvl="1" indent="-457200"/>
            <a:r>
              <a:rPr lang="en-GB" sz="1700" dirty="0">
                <a:solidFill>
                  <a:schemeClr val="accent2">
                    <a:lumMod val="75000"/>
                  </a:schemeClr>
                </a:solidFill>
                <a:latin typeface="Trebuchet MS" panose="020B0603020202020204" pitchFamily="34" charset="0"/>
              </a:rPr>
              <a:t>These are now available on the above website and can be completed within your time scales.</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When will the certificate be awarded?</a:t>
            </a:r>
          </a:p>
          <a:p>
            <a:pPr marL="914400" lvl="1" indent="-457200"/>
            <a:r>
              <a:rPr lang="en-GB" sz="1700" dirty="0">
                <a:solidFill>
                  <a:schemeClr val="accent2">
                    <a:lumMod val="75000"/>
                  </a:schemeClr>
                </a:solidFill>
                <a:latin typeface="Trebuchet MS" panose="020B0603020202020204" pitchFamily="34" charset="0"/>
              </a:rPr>
              <a:t>At this stage, we are looking a school ceremonies. The badges and certificates will be sent to the point of contact at the school directly.</a:t>
            </a:r>
          </a:p>
          <a:p>
            <a:endParaRPr lang="en-GB" dirty="0"/>
          </a:p>
        </p:txBody>
      </p:sp>
      <p:sp>
        <p:nvSpPr>
          <p:cNvPr id="5" name="Title 2"/>
          <p:cNvSpPr>
            <a:spLocks noGrp="1"/>
          </p:cNvSpPr>
          <p:nvPr>
            <p:ph type="title"/>
          </p:nvPr>
        </p:nvSpPr>
        <p:spPr/>
        <p:txBody>
          <a:bodyPr/>
          <a:lstStyle/>
          <a:p>
            <a:pPr algn="ctr"/>
            <a:r>
              <a:rPr lang="en-GB" dirty="0">
                <a:solidFill>
                  <a:srgbClr val="686C71"/>
                </a:solidFill>
                <a:latin typeface="Trebuchet MS" panose="020B0603020202020204" pitchFamily="34" charset="0"/>
              </a:rPr>
              <a:t>Frequently Asked Questions</a:t>
            </a:r>
          </a:p>
        </p:txBody>
      </p:sp>
      <p:pic>
        <p:nvPicPr>
          <p:cNvPr id="6" name="Picture 5">
            <a:extLst>
              <a:ext uri="{FF2B5EF4-FFF2-40B4-BE49-F238E27FC236}">
                <a16:creationId xmlns:a16="http://schemas.microsoft.com/office/drawing/2014/main" id="{670AA288-76E9-4FFB-9E80-DBEEBF6624A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2049" y="4189861"/>
            <a:ext cx="2435535" cy="2435535"/>
          </a:xfrm>
          <a:prstGeom prst="rect">
            <a:avLst/>
          </a:prstGeom>
        </p:spPr>
      </p:pic>
    </p:spTree>
    <p:extLst>
      <p:ext uri="{BB962C8B-B14F-4D97-AF65-F5344CB8AC3E}">
        <p14:creationId xmlns:p14="http://schemas.microsoft.com/office/powerpoint/2010/main" val="50756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room&#10;&#10;Description automatically generated">
            <a:extLst>
              <a:ext uri="{FF2B5EF4-FFF2-40B4-BE49-F238E27FC236}">
                <a16:creationId xmlns:a16="http://schemas.microsoft.com/office/drawing/2014/main" id="{6E78760F-83E7-4B25-8289-6908F9954A24}"/>
              </a:ext>
            </a:extLst>
          </p:cNvPr>
          <p:cNvPicPr>
            <a:picLocks noChangeAspect="1"/>
          </p:cNvPicPr>
          <p:nvPr/>
        </p:nvPicPr>
        <p:blipFill rotWithShape="1">
          <a:blip r:embed="rId3"/>
          <a:srcRect l="46680" t="3948" b="31045"/>
          <a:stretch/>
        </p:blipFill>
        <p:spPr>
          <a:xfrm>
            <a:off x="8786191" y="154708"/>
            <a:ext cx="3405810" cy="6268065"/>
          </a:xfrm>
          <a:prstGeom prst="rect">
            <a:avLst/>
          </a:prstGeom>
          <a:ln>
            <a:noFill/>
          </a:ln>
          <a:effectLst>
            <a:softEdge rad="112500"/>
          </a:effectLst>
        </p:spPr>
      </p:pic>
      <p:sp>
        <p:nvSpPr>
          <p:cNvPr id="4" name="Content Placeholder 3"/>
          <p:cNvSpPr>
            <a:spLocks noGrp="1"/>
          </p:cNvSpPr>
          <p:nvPr>
            <p:ph idx="1"/>
          </p:nvPr>
        </p:nvSpPr>
        <p:spPr>
          <a:xfrm>
            <a:off x="453022" y="253580"/>
            <a:ext cx="7909100" cy="4942262"/>
          </a:xfrm>
        </p:spPr>
        <p:txBody>
          <a:bodyPr>
            <a:normAutofit/>
          </a:bodyPr>
          <a:lstStyle/>
          <a:p>
            <a:pPr marL="0" indent="0" algn="ctr">
              <a:spcBef>
                <a:spcPts val="422"/>
              </a:spcBef>
              <a:buNone/>
            </a:pPr>
            <a:r>
              <a:rPr lang="en-GB" sz="5400" u="sng" dirty="0">
                <a:solidFill>
                  <a:srgbClr val="686C71"/>
                </a:solidFill>
                <a:latin typeface="Trebuchet MS" panose="020B0603020202020204" pitchFamily="34" charset="0"/>
              </a:rPr>
              <a:t>Recognises</a:t>
            </a:r>
            <a:r>
              <a:rPr lang="en-GB" sz="5400" dirty="0">
                <a:solidFill>
                  <a:srgbClr val="686C71"/>
                </a:solidFill>
                <a:latin typeface="Trebuchet MS" panose="020B0603020202020204" pitchFamily="34" charset="0"/>
              </a:rPr>
              <a:t>, </a:t>
            </a:r>
            <a:r>
              <a:rPr lang="en-GB" sz="5400" u="sng" dirty="0">
                <a:solidFill>
                  <a:srgbClr val="686C71"/>
                </a:solidFill>
                <a:latin typeface="Trebuchet MS" panose="020B0603020202020204" pitchFamily="34" charset="0"/>
              </a:rPr>
              <a:t>rewards</a:t>
            </a:r>
            <a:r>
              <a:rPr lang="en-GB" sz="5400" dirty="0">
                <a:solidFill>
                  <a:srgbClr val="686C71"/>
                </a:solidFill>
                <a:latin typeface="Trebuchet MS" panose="020B0603020202020204" pitchFamily="34" charset="0"/>
              </a:rPr>
              <a:t> and </a:t>
            </a:r>
            <a:r>
              <a:rPr lang="en-GB" sz="5400" u="sng" dirty="0">
                <a:solidFill>
                  <a:srgbClr val="686C71"/>
                </a:solidFill>
                <a:latin typeface="Trebuchet MS" panose="020B0603020202020204" pitchFamily="34" charset="0"/>
              </a:rPr>
              <a:t>celebrates</a:t>
            </a:r>
            <a:r>
              <a:rPr lang="en-GB" sz="5400" dirty="0">
                <a:solidFill>
                  <a:srgbClr val="686C71"/>
                </a:solidFill>
                <a:latin typeface="Trebuchet MS" panose="020B0603020202020204" pitchFamily="34" charset="0"/>
              </a:rPr>
              <a:t> the </a:t>
            </a:r>
            <a:r>
              <a:rPr lang="en-GB" sz="5400" i="1" dirty="0">
                <a:solidFill>
                  <a:srgbClr val="686C71"/>
                </a:solidFill>
                <a:latin typeface="Trebuchet MS" panose="020B0603020202020204" pitchFamily="34" charset="0"/>
              </a:rPr>
              <a:t>active faith </a:t>
            </a:r>
            <a:r>
              <a:rPr lang="en-GB" sz="5400" dirty="0">
                <a:solidFill>
                  <a:srgbClr val="686C71"/>
                </a:solidFill>
                <a:latin typeface="Trebuchet MS" panose="020B0603020202020204" pitchFamily="34" charset="0"/>
              </a:rPr>
              <a:t>and </a:t>
            </a:r>
            <a:r>
              <a:rPr lang="en-GB" sz="5400" i="1" dirty="0">
                <a:solidFill>
                  <a:srgbClr val="686C71"/>
                </a:solidFill>
                <a:latin typeface="Trebuchet MS" panose="020B0603020202020204" pitchFamily="34" charset="0"/>
              </a:rPr>
              <a:t>service</a:t>
            </a:r>
            <a:r>
              <a:rPr lang="en-GB" sz="5400" dirty="0">
                <a:solidFill>
                  <a:srgbClr val="686C71"/>
                </a:solidFill>
                <a:latin typeface="Trebuchet MS" panose="020B0603020202020204" pitchFamily="34" charset="0"/>
              </a:rPr>
              <a:t> of </a:t>
            </a:r>
          </a:p>
          <a:p>
            <a:pPr marL="0" indent="0" algn="ctr">
              <a:spcBef>
                <a:spcPts val="422"/>
              </a:spcBef>
              <a:buNone/>
            </a:pPr>
            <a:r>
              <a:rPr lang="en-GB" sz="5400" dirty="0">
                <a:solidFill>
                  <a:srgbClr val="686C71"/>
                </a:solidFill>
                <a:latin typeface="Trebuchet MS" panose="020B0603020202020204" pitchFamily="34" charset="0"/>
              </a:rPr>
              <a:t>children and young people in their school and parish.</a:t>
            </a:r>
          </a:p>
          <a:p>
            <a:pPr algn="ctr"/>
            <a:endParaRPr lang="en-GB" dirty="0"/>
          </a:p>
        </p:txBody>
      </p:sp>
      <p:pic>
        <p:nvPicPr>
          <p:cNvPr id="10" name="Picture 9">
            <a:extLst>
              <a:ext uri="{FF2B5EF4-FFF2-40B4-BE49-F238E27FC236}">
                <a16:creationId xmlns:a16="http://schemas.microsoft.com/office/drawing/2014/main" id="{E15097E2-F3A0-45D3-A3C6-046A5063B93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81288" y="4751852"/>
            <a:ext cx="1852568" cy="1852568"/>
          </a:xfrm>
          <a:prstGeom prst="rect">
            <a:avLst/>
          </a:prstGeom>
        </p:spPr>
      </p:pic>
    </p:spTree>
    <p:extLst>
      <p:ext uri="{BB962C8B-B14F-4D97-AF65-F5344CB8AC3E}">
        <p14:creationId xmlns:p14="http://schemas.microsoft.com/office/powerpoint/2010/main" val="75856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686C71"/>
                </a:solidFill>
                <a:latin typeface="Trebuchet MS" panose="020B0603020202020204" pitchFamily="34" charset="0"/>
              </a:rPr>
              <a:t>Who is it for?</a:t>
            </a:r>
          </a:p>
        </p:txBody>
      </p:sp>
      <p:sp>
        <p:nvSpPr>
          <p:cNvPr id="4" name="Content Placeholder 12"/>
          <p:cNvSpPr>
            <a:spLocks noGrp="1"/>
          </p:cNvSpPr>
          <p:nvPr>
            <p:ph idx="1"/>
          </p:nvPr>
        </p:nvSpPr>
        <p:spPr>
          <a:xfrm>
            <a:off x="251793" y="1432838"/>
            <a:ext cx="11529389" cy="676115"/>
          </a:xfrm>
          <a:solidFill>
            <a:srgbClr val="686C71"/>
          </a:solidFill>
        </p:spPr>
        <p:txBody>
          <a:bodyPr anchor="ctr">
            <a:noAutofit/>
          </a:bodyPr>
          <a:lstStyle/>
          <a:p>
            <a:pPr marL="0" indent="0" algn="ctr">
              <a:spcBef>
                <a:spcPts val="0"/>
              </a:spcBef>
              <a:buNone/>
            </a:pPr>
            <a:r>
              <a:rPr lang="en-GB" sz="1800" dirty="0">
                <a:solidFill>
                  <a:schemeClr val="bg1"/>
                </a:solidFill>
                <a:latin typeface="Trebuchet MS" panose="020B0603020202020204" pitchFamily="34" charset="0"/>
              </a:rPr>
              <a:t>The Faith in Action Award is for children and  young people aged 10-18, Young people undertake the award through their school &amp; parish.</a:t>
            </a:r>
          </a:p>
        </p:txBody>
      </p:sp>
      <p:sp>
        <p:nvSpPr>
          <p:cNvPr id="5" name="There are fours levels of award: Pin, Bronze, Silver and Gold…"/>
          <p:cNvSpPr txBox="1">
            <a:spLocks/>
          </p:cNvSpPr>
          <p:nvPr/>
        </p:nvSpPr>
        <p:spPr>
          <a:xfrm>
            <a:off x="-319777" y="2153478"/>
            <a:ext cx="3990497" cy="3271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spcBef>
                <a:spcPts val="0"/>
              </a:spcBef>
            </a:pPr>
            <a:r>
              <a:rPr lang="en-GB" sz="3000" u="sng" dirty="0">
                <a:solidFill>
                  <a:srgbClr val="686C71"/>
                </a:solidFill>
                <a:latin typeface="Trebuchet MS" panose="020B0603020202020204" pitchFamily="34" charset="0"/>
              </a:rPr>
              <a:t>Schools</a:t>
            </a:r>
            <a:endParaRPr lang="en-GB" sz="3000" dirty="0">
              <a:solidFill>
                <a:srgbClr val="686C71"/>
              </a:solidFill>
              <a:latin typeface="Trebuchet MS" panose="020B0603020202020204" pitchFamily="34" charset="0"/>
            </a:endParaRPr>
          </a:p>
          <a:p>
            <a:pPr lvl="1" defTabSz="457200">
              <a:spcBef>
                <a:spcPts val="0"/>
              </a:spcBef>
            </a:pPr>
            <a:r>
              <a:rPr lang="en-GB" sz="2500" dirty="0">
                <a:latin typeface="Trebuchet MS" panose="020B0603020202020204" pitchFamily="34" charset="0"/>
              </a:rPr>
              <a:t>Chaplaincy Teams</a:t>
            </a:r>
          </a:p>
          <a:p>
            <a:pPr lvl="1" defTabSz="457200">
              <a:spcBef>
                <a:spcPts val="0"/>
              </a:spcBef>
            </a:pPr>
            <a:r>
              <a:rPr lang="en-GB" sz="2500" dirty="0">
                <a:latin typeface="Trebuchet MS" panose="020B0603020202020204" pitchFamily="34" charset="0"/>
              </a:rPr>
              <a:t>Caritas Ambassadors</a:t>
            </a:r>
          </a:p>
          <a:p>
            <a:pPr lvl="1" defTabSz="457200">
              <a:spcBef>
                <a:spcPts val="0"/>
              </a:spcBef>
            </a:pPr>
            <a:r>
              <a:rPr lang="en-GB" sz="2500" dirty="0" err="1">
                <a:latin typeface="Trebuchet MS" panose="020B0603020202020204" pitchFamily="34" charset="0"/>
              </a:rPr>
              <a:t>Cafod</a:t>
            </a:r>
            <a:r>
              <a:rPr lang="en-GB" sz="2500" dirty="0">
                <a:latin typeface="Trebuchet MS" panose="020B0603020202020204" pitchFamily="34" charset="0"/>
              </a:rPr>
              <a:t> Group</a:t>
            </a:r>
          </a:p>
          <a:p>
            <a:pPr lvl="1" defTabSz="457200">
              <a:spcBef>
                <a:spcPts val="0"/>
              </a:spcBef>
            </a:pPr>
            <a:r>
              <a:rPr lang="en-GB" sz="2500" dirty="0">
                <a:latin typeface="Trebuchet MS" panose="020B0603020202020204" pitchFamily="34" charset="0"/>
              </a:rPr>
              <a:t>Mini Vinnies</a:t>
            </a:r>
          </a:p>
          <a:p>
            <a:pPr lvl="1" defTabSz="457200">
              <a:spcBef>
                <a:spcPts val="0"/>
              </a:spcBef>
            </a:pPr>
            <a:r>
              <a:rPr lang="en-GB" sz="2500" dirty="0">
                <a:latin typeface="Trebuchet MS" panose="020B0603020202020204" pitchFamily="34" charset="0"/>
              </a:rPr>
              <a:t>Pupil Leaders</a:t>
            </a:r>
          </a:p>
          <a:p>
            <a:pPr lvl="1" defTabSz="457200">
              <a:spcBef>
                <a:spcPts val="0"/>
              </a:spcBef>
            </a:pPr>
            <a:r>
              <a:rPr lang="en-GB" sz="2500" dirty="0">
                <a:latin typeface="Trebuchet MS" panose="020B0603020202020204" pitchFamily="34" charset="0"/>
              </a:rPr>
              <a:t>School Council </a:t>
            </a:r>
          </a:p>
          <a:p>
            <a:pPr lvl="1" defTabSz="457200">
              <a:spcBef>
                <a:spcPts val="0"/>
              </a:spcBef>
            </a:pPr>
            <a:r>
              <a:rPr lang="en-GB" sz="2500" dirty="0">
                <a:latin typeface="Trebuchet MS" panose="020B0603020202020204" pitchFamily="34" charset="0"/>
              </a:rPr>
              <a:t>Peer Mentors</a:t>
            </a:r>
          </a:p>
          <a:p>
            <a:pPr lvl="1" defTabSz="457200">
              <a:spcBef>
                <a:spcPts val="0"/>
              </a:spcBef>
            </a:pPr>
            <a:r>
              <a:rPr lang="en-GB" sz="2500" dirty="0">
                <a:latin typeface="Trebuchet MS" panose="020B0603020202020204" pitchFamily="34" charset="0"/>
              </a:rPr>
              <a:t>School Choir</a:t>
            </a:r>
          </a:p>
          <a:p>
            <a:pPr lvl="1" defTabSz="457200">
              <a:spcBef>
                <a:spcPts val="0"/>
              </a:spcBef>
            </a:pPr>
            <a:r>
              <a:rPr lang="en-GB" sz="2500" dirty="0">
                <a:latin typeface="Trebuchet MS" panose="020B0603020202020204" pitchFamily="34" charset="0"/>
              </a:rPr>
              <a:t>Eco Teams</a:t>
            </a:r>
          </a:p>
          <a:p>
            <a:pPr lvl="1" defTabSz="457200">
              <a:spcBef>
                <a:spcPts val="0"/>
              </a:spcBef>
            </a:pPr>
            <a:endParaRPr lang="en-GB" sz="2500" dirty="0">
              <a:latin typeface="Trebuchet MS" panose="020B0603020202020204" pitchFamily="34" charset="0"/>
            </a:endParaRPr>
          </a:p>
          <a:p>
            <a:pPr marL="585207" lvl="1" defTabSz="457200">
              <a:spcBef>
                <a:spcPts val="0"/>
              </a:spcBef>
            </a:pPr>
            <a:endParaRPr lang="en-GB" sz="3000" dirty="0">
              <a:latin typeface="+mj-lt"/>
            </a:endParaRPr>
          </a:p>
        </p:txBody>
      </p:sp>
      <p:sp>
        <p:nvSpPr>
          <p:cNvPr id="8" name="There are fours levels of award: Pin, Bronze, Silver and Gold…"/>
          <p:cNvSpPr txBox="1">
            <a:spLocks/>
          </p:cNvSpPr>
          <p:nvPr/>
        </p:nvSpPr>
        <p:spPr>
          <a:xfrm>
            <a:off x="5567614" y="2153479"/>
            <a:ext cx="3864332" cy="21909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spcBef>
                <a:spcPts val="0"/>
              </a:spcBef>
            </a:pPr>
            <a:r>
              <a:rPr lang="en-GB" sz="3000" u="sng" dirty="0">
                <a:solidFill>
                  <a:srgbClr val="686C71"/>
                </a:solidFill>
                <a:latin typeface="Trebuchet MS" panose="020B0603020202020204" pitchFamily="34" charset="0"/>
              </a:rPr>
              <a:t>Parishes</a:t>
            </a:r>
            <a:endParaRPr lang="en-GB" sz="3000" dirty="0">
              <a:solidFill>
                <a:srgbClr val="686C71"/>
              </a:solidFill>
              <a:latin typeface="Trebuchet MS" panose="020B0603020202020204" pitchFamily="34" charset="0"/>
            </a:endParaRPr>
          </a:p>
          <a:p>
            <a:pPr lvl="1" defTabSz="457200">
              <a:spcBef>
                <a:spcPts val="0"/>
              </a:spcBef>
            </a:pPr>
            <a:r>
              <a:rPr lang="en-GB" sz="2500" dirty="0">
                <a:latin typeface="Trebuchet MS" panose="020B0603020202020204" pitchFamily="34" charset="0"/>
              </a:rPr>
              <a:t>Altar Servers</a:t>
            </a:r>
          </a:p>
          <a:p>
            <a:pPr lvl="1" defTabSz="457200">
              <a:spcBef>
                <a:spcPts val="0"/>
              </a:spcBef>
            </a:pPr>
            <a:r>
              <a:rPr lang="en-GB" sz="2500" dirty="0">
                <a:latin typeface="Trebuchet MS" panose="020B0603020202020204" pitchFamily="34" charset="0"/>
              </a:rPr>
              <a:t>Readers</a:t>
            </a:r>
          </a:p>
          <a:p>
            <a:pPr lvl="1" defTabSz="457200">
              <a:spcBef>
                <a:spcPts val="0"/>
              </a:spcBef>
            </a:pPr>
            <a:r>
              <a:rPr lang="en-GB" sz="2500" dirty="0">
                <a:latin typeface="Trebuchet MS" panose="020B0603020202020204" pitchFamily="34" charset="0"/>
              </a:rPr>
              <a:t>Choir</a:t>
            </a:r>
          </a:p>
          <a:p>
            <a:pPr lvl="1" defTabSz="457200">
              <a:spcBef>
                <a:spcPts val="0"/>
              </a:spcBef>
            </a:pPr>
            <a:r>
              <a:rPr lang="en-GB" sz="2500" dirty="0">
                <a:latin typeface="Trebuchet MS" panose="020B0603020202020204" pitchFamily="34" charset="0"/>
              </a:rPr>
              <a:t>Welcomers/Greeters</a:t>
            </a:r>
          </a:p>
          <a:p>
            <a:pPr lvl="1" defTabSz="457200">
              <a:spcBef>
                <a:spcPts val="0"/>
              </a:spcBef>
            </a:pPr>
            <a:r>
              <a:rPr lang="en-GB" sz="2500" dirty="0">
                <a:latin typeface="Trebuchet MS" panose="020B0603020202020204" pitchFamily="34" charset="0"/>
              </a:rPr>
              <a:t>Youth Groups</a:t>
            </a:r>
          </a:p>
        </p:txBody>
      </p:sp>
      <p:pic>
        <p:nvPicPr>
          <p:cNvPr id="3" name="Picture 2">
            <a:extLst>
              <a:ext uri="{FF2B5EF4-FFF2-40B4-BE49-F238E27FC236}">
                <a16:creationId xmlns:a16="http://schemas.microsoft.com/office/drawing/2014/main" id="{4AB42C8B-B05F-4A64-8633-62EABAD216A8}"/>
              </a:ext>
            </a:extLst>
          </p:cNvPr>
          <p:cNvPicPr>
            <a:picLocks noChangeAspect="1"/>
          </p:cNvPicPr>
          <p:nvPr/>
        </p:nvPicPr>
        <p:blipFill>
          <a:blip r:embed="rId2"/>
          <a:stretch>
            <a:fillRect/>
          </a:stretch>
        </p:blipFill>
        <p:spPr>
          <a:xfrm>
            <a:off x="2480334" y="4545190"/>
            <a:ext cx="3431462" cy="1759944"/>
          </a:xfrm>
          <a:prstGeom prst="rect">
            <a:avLst/>
          </a:prstGeom>
        </p:spPr>
      </p:pic>
      <p:pic>
        <p:nvPicPr>
          <p:cNvPr id="6" name="Picture 5">
            <a:extLst>
              <a:ext uri="{FF2B5EF4-FFF2-40B4-BE49-F238E27FC236}">
                <a16:creationId xmlns:a16="http://schemas.microsoft.com/office/drawing/2014/main" id="{FEBB19FD-241C-4B4E-AACD-7F5FFD185FF4}"/>
              </a:ext>
            </a:extLst>
          </p:cNvPr>
          <p:cNvPicPr>
            <a:picLocks noChangeAspect="1"/>
          </p:cNvPicPr>
          <p:nvPr/>
        </p:nvPicPr>
        <p:blipFill>
          <a:blip r:embed="rId3"/>
          <a:stretch>
            <a:fillRect/>
          </a:stretch>
        </p:blipFill>
        <p:spPr>
          <a:xfrm>
            <a:off x="9059532" y="3657600"/>
            <a:ext cx="3132468" cy="3132468"/>
          </a:xfrm>
          <a:prstGeom prst="rect">
            <a:avLst/>
          </a:prstGeom>
        </p:spPr>
      </p:pic>
      <p:cxnSp>
        <p:nvCxnSpPr>
          <p:cNvPr id="9" name="Straight Connector 8">
            <a:extLst>
              <a:ext uri="{FF2B5EF4-FFF2-40B4-BE49-F238E27FC236}">
                <a16:creationId xmlns:a16="http://schemas.microsoft.com/office/drawing/2014/main" id="{5348E586-284D-49CF-886C-89CBAE5D3550}"/>
              </a:ext>
            </a:extLst>
          </p:cNvPr>
          <p:cNvCxnSpPr/>
          <p:nvPr/>
        </p:nvCxnSpPr>
        <p:spPr>
          <a:xfrm>
            <a:off x="6042991" y="2190800"/>
            <a:ext cx="0" cy="3879542"/>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024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69" y="365125"/>
            <a:ext cx="11198087" cy="1325563"/>
          </a:xfrm>
        </p:spPr>
        <p:txBody>
          <a:bodyPr>
            <a:normAutofit fontScale="90000"/>
          </a:bodyPr>
          <a:lstStyle/>
          <a:p>
            <a:r>
              <a:rPr lang="en-GB" dirty="0">
                <a:solidFill>
                  <a:schemeClr val="accent2">
                    <a:lumMod val="75000"/>
                  </a:schemeClr>
                </a:solidFill>
                <a:latin typeface="Trebuchet MS" panose="020B0603020202020204" pitchFamily="34" charset="0"/>
              </a:rPr>
              <a:t>Pin Award: Discovery (20: 10/10)</a:t>
            </a:r>
            <a:br>
              <a:rPr lang="en-GB" dirty="0">
                <a:solidFill>
                  <a:schemeClr val="accent2">
                    <a:lumMod val="75000"/>
                  </a:schemeClr>
                </a:solidFill>
                <a:latin typeface="Trebuchet MS" panose="020B0603020202020204" pitchFamily="34" charset="0"/>
              </a:rPr>
            </a:br>
            <a:r>
              <a:rPr lang="en-GB" sz="2400" b="0" i="1" dirty="0">
                <a:solidFill>
                  <a:schemeClr val="accent2">
                    <a:lumMod val="75000"/>
                  </a:schemeClr>
                </a:solidFill>
                <a:latin typeface="Trebuchet MS" panose="020B0603020202020204" pitchFamily="34" charset="0"/>
              </a:rPr>
              <a:t>At this early stage, Children will begin a journey of discovering </a:t>
            </a:r>
            <a:br>
              <a:rPr lang="en-GB" sz="2400" b="0" i="1" dirty="0">
                <a:solidFill>
                  <a:schemeClr val="accent2">
                    <a:lumMod val="75000"/>
                  </a:schemeClr>
                </a:solidFill>
                <a:latin typeface="Trebuchet MS" panose="020B0603020202020204" pitchFamily="34" charset="0"/>
              </a:rPr>
            </a:br>
            <a:r>
              <a:rPr lang="en-GB" sz="2400" b="0" i="1" dirty="0">
                <a:solidFill>
                  <a:schemeClr val="accent2">
                    <a:lumMod val="75000"/>
                  </a:schemeClr>
                </a:solidFill>
                <a:latin typeface="Trebuchet MS" panose="020B0603020202020204" pitchFamily="34" charset="0"/>
              </a:rPr>
              <a:t>what it means for faith to be active. (Yr 6) THIS CAN BE DONE AS A WHOLE CLASS</a:t>
            </a:r>
          </a:p>
        </p:txBody>
      </p:sp>
      <p:sp>
        <p:nvSpPr>
          <p:cNvPr id="8" name="TextBox 7">
            <a:extLst>
              <a:ext uri="{FF2B5EF4-FFF2-40B4-BE49-F238E27FC236}">
                <a16:creationId xmlns:a16="http://schemas.microsoft.com/office/drawing/2014/main" id="{4D47E9E8-0D94-41F0-A80E-64823807582C}"/>
              </a:ext>
            </a:extLst>
          </p:cNvPr>
          <p:cNvSpPr txBox="1"/>
          <p:nvPr/>
        </p:nvSpPr>
        <p:spPr>
          <a:xfrm>
            <a:off x="331304" y="1920895"/>
            <a:ext cx="9579418" cy="1446550"/>
          </a:xfrm>
          <a:prstGeom prst="rect">
            <a:avLst/>
          </a:prstGeom>
          <a:noFill/>
        </p:spPr>
        <p:txBody>
          <a:bodyPr wrap="square">
            <a:spAutoFit/>
          </a:bodyPr>
          <a:lstStyle/>
          <a:p>
            <a:r>
              <a:rPr lang="en-GB" sz="4000">
                <a:solidFill>
                  <a:srgbClr val="686C71"/>
                </a:solidFill>
                <a:latin typeface="Trebuchet MS" panose="020B0603020202020204" pitchFamily="34" charset="0"/>
              </a:rPr>
              <a:t>Bronze Award: Service (35: 15/15/5)</a:t>
            </a:r>
            <a:br>
              <a:rPr lang="en-GB"/>
            </a:br>
            <a:r>
              <a:rPr lang="en-GB" sz="2400" b="0" i="1">
                <a:solidFill>
                  <a:schemeClr val="tx1"/>
                </a:solidFill>
                <a:latin typeface="Trebuchet MS" panose="020B0603020202020204" pitchFamily="34" charset="0"/>
              </a:rPr>
              <a:t>Young people at the Bronze Level take the initial steps in responding to their faith, by way of serving others. (</a:t>
            </a:r>
            <a:r>
              <a:rPr lang="en-GB" sz="2400" b="0" i="1" err="1">
                <a:solidFill>
                  <a:schemeClr val="tx1"/>
                </a:solidFill>
                <a:latin typeface="Trebuchet MS" panose="020B0603020202020204" pitchFamily="34" charset="0"/>
              </a:rPr>
              <a:t>Yr</a:t>
            </a:r>
            <a:r>
              <a:rPr lang="en-GB" sz="2400" b="0" i="1">
                <a:solidFill>
                  <a:schemeClr val="tx1"/>
                </a:solidFill>
                <a:latin typeface="Trebuchet MS" panose="020B0603020202020204" pitchFamily="34" charset="0"/>
              </a:rPr>
              <a:t> 7 onwards)</a:t>
            </a:r>
            <a:endParaRPr lang="en-GB" sz="2000"/>
          </a:p>
        </p:txBody>
      </p:sp>
      <p:sp>
        <p:nvSpPr>
          <p:cNvPr id="11" name="TextBox 10">
            <a:extLst>
              <a:ext uri="{FF2B5EF4-FFF2-40B4-BE49-F238E27FC236}">
                <a16:creationId xmlns:a16="http://schemas.microsoft.com/office/drawing/2014/main" id="{C8BB6DF2-8C42-43DD-8623-59C3CD167FAB}"/>
              </a:ext>
            </a:extLst>
          </p:cNvPr>
          <p:cNvSpPr txBox="1"/>
          <p:nvPr/>
        </p:nvSpPr>
        <p:spPr>
          <a:xfrm>
            <a:off x="418187" y="3659207"/>
            <a:ext cx="9375169" cy="1323439"/>
          </a:xfrm>
          <a:prstGeom prst="rect">
            <a:avLst/>
          </a:prstGeom>
          <a:noFill/>
        </p:spPr>
        <p:txBody>
          <a:bodyPr wrap="square">
            <a:spAutoFit/>
          </a:bodyPr>
          <a:lstStyle/>
          <a:p>
            <a:r>
              <a:rPr lang="en-GB" sz="4000">
                <a:solidFill>
                  <a:srgbClr val="686C71"/>
                </a:solidFill>
                <a:latin typeface="Trebuchet MS" panose="020B0603020202020204" pitchFamily="34" charset="0"/>
              </a:rPr>
              <a:t>Silver Award: Leadership (60: 25/25/10)</a:t>
            </a:r>
            <a:br>
              <a:rPr lang="en-GB" sz="2400">
                <a:latin typeface="Trebuchet MS" panose="020B0603020202020204" pitchFamily="34" charset="0"/>
              </a:rPr>
            </a:br>
            <a:r>
              <a:rPr lang="en-GB" sz="2000" b="0" i="1">
                <a:solidFill>
                  <a:schemeClr val="tx1"/>
                </a:solidFill>
                <a:latin typeface="Trebuchet MS" panose="020B0603020202020204" pitchFamily="34" charset="0"/>
              </a:rPr>
              <a:t>This level encourages a maturity of faith which is expressed in terms of leadership and initiative. (</a:t>
            </a:r>
            <a:r>
              <a:rPr lang="en-GB" sz="2000" b="0" i="1" err="1">
                <a:solidFill>
                  <a:schemeClr val="tx1"/>
                </a:solidFill>
                <a:latin typeface="Trebuchet MS" panose="020B0603020202020204" pitchFamily="34" charset="0"/>
              </a:rPr>
              <a:t>Yr</a:t>
            </a:r>
            <a:r>
              <a:rPr lang="en-GB" sz="2000" b="0" i="1">
                <a:solidFill>
                  <a:schemeClr val="tx1"/>
                </a:solidFill>
                <a:latin typeface="Trebuchet MS" panose="020B0603020202020204" pitchFamily="34" charset="0"/>
              </a:rPr>
              <a:t> 8/9 onwards)</a:t>
            </a:r>
            <a:endParaRPr lang="en-GB" sz="2400">
              <a:latin typeface="Trebuchet MS" panose="020B0603020202020204" pitchFamily="34" charset="0"/>
            </a:endParaRPr>
          </a:p>
        </p:txBody>
      </p:sp>
      <p:sp>
        <p:nvSpPr>
          <p:cNvPr id="14" name="TextBox 13">
            <a:extLst>
              <a:ext uri="{FF2B5EF4-FFF2-40B4-BE49-F238E27FC236}">
                <a16:creationId xmlns:a16="http://schemas.microsoft.com/office/drawing/2014/main" id="{26E7F725-5FE1-4CC0-84E3-74C0371F27DC}"/>
              </a:ext>
            </a:extLst>
          </p:cNvPr>
          <p:cNvSpPr txBox="1"/>
          <p:nvPr/>
        </p:nvSpPr>
        <p:spPr>
          <a:xfrm>
            <a:off x="331303" y="5103674"/>
            <a:ext cx="9462053" cy="1631216"/>
          </a:xfrm>
          <a:prstGeom prst="rect">
            <a:avLst/>
          </a:prstGeom>
          <a:noFill/>
        </p:spPr>
        <p:txBody>
          <a:bodyPr wrap="square">
            <a:spAutoFit/>
          </a:bodyPr>
          <a:lstStyle/>
          <a:p>
            <a:r>
              <a:rPr lang="en-GB" sz="4000">
                <a:solidFill>
                  <a:srgbClr val="686C71"/>
                </a:solidFill>
                <a:latin typeface="Trebuchet MS" panose="020B0603020202020204" pitchFamily="34" charset="0"/>
              </a:rPr>
              <a:t>Gold Award: Innovation (100: 30/50/20)</a:t>
            </a:r>
            <a:br>
              <a:rPr lang="en-GB">
                <a:latin typeface="Trebuchet MS" panose="020B0603020202020204" pitchFamily="34" charset="0"/>
              </a:rPr>
            </a:br>
            <a:r>
              <a:rPr lang="en-GB" sz="2000" b="0" i="1">
                <a:solidFill>
                  <a:schemeClr val="tx1"/>
                </a:solidFill>
                <a:latin typeface="Trebuchet MS" panose="020B0603020202020204" pitchFamily="34" charset="0"/>
              </a:rPr>
              <a:t>The essence of the Gold Award is found in the young people’s desire to develop and establish new ideas in terms of outreach and missionary work on behalf of the Church community. </a:t>
            </a:r>
            <a:endParaRPr lang="en-GB" sz="2000">
              <a:latin typeface="Trebuchet MS" panose="020B0603020202020204" pitchFamily="34" charset="0"/>
            </a:endParaRPr>
          </a:p>
        </p:txBody>
      </p:sp>
      <p:pic>
        <p:nvPicPr>
          <p:cNvPr id="7" name="Picture 6">
            <a:extLst>
              <a:ext uri="{FF2B5EF4-FFF2-40B4-BE49-F238E27FC236}">
                <a16:creationId xmlns:a16="http://schemas.microsoft.com/office/drawing/2014/main" id="{4B4875FA-45B9-18E3-A74A-B16FD3C3A60F}"/>
              </a:ext>
            </a:extLst>
          </p:cNvPr>
          <p:cNvPicPr>
            <a:picLocks noChangeAspect="1"/>
          </p:cNvPicPr>
          <p:nvPr/>
        </p:nvPicPr>
        <p:blipFill>
          <a:blip r:embed="rId2"/>
          <a:stretch>
            <a:fillRect/>
          </a:stretch>
        </p:blipFill>
        <p:spPr>
          <a:xfrm>
            <a:off x="10785988" y="1820905"/>
            <a:ext cx="1218534" cy="1409677"/>
          </a:xfrm>
          <a:prstGeom prst="rect">
            <a:avLst/>
          </a:prstGeom>
        </p:spPr>
      </p:pic>
      <p:pic>
        <p:nvPicPr>
          <p:cNvPr id="13" name="Picture 12">
            <a:extLst>
              <a:ext uri="{FF2B5EF4-FFF2-40B4-BE49-F238E27FC236}">
                <a16:creationId xmlns:a16="http://schemas.microsoft.com/office/drawing/2014/main" id="{4EC7C035-D510-14FE-810C-07EE0989D911}"/>
              </a:ext>
            </a:extLst>
          </p:cNvPr>
          <p:cNvPicPr>
            <a:picLocks noChangeAspect="1"/>
          </p:cNvPicPr>
          <p:nvPr/>
        </p:nvPicPr>
        <p:blipFill>
          <a:blip r:embed="rId3"/>
          <a:stretch>
            <a:fillRect/>
          </a:stretch>
        </p:blipFill>
        <p:spPr>
          <a:xfrm>
            <a:off x="10749829" y="3467726"/>
            <a:ext cx="1442171" cy="1454498"/>
          </a:xfrm>
          <a:prstGeom prst="rect">
            <a:avLst/>
          </a:prstGeom>
        </p:spPr>
      </p:pic>
      <p:pic>
        <p:nvPicPr>
          <p:cNvPr id="17" name="Picture 16">
            <a:extLst>
              <a:ext uri="{FF2B5EF4-FFF2-40B4-BE49-F238E27FC236}">
                <a16:creationId xmlns:a16="http://schemas.microsoft.com/office/drawing/2014/main" id="{8DE7AC7B-BC61-B0BA-913D-BBF56ADCB8B2}"/>
              </a:ext>
            </a:extLst>
          </p:cNvPr>
          <p:cNvPicPr>
            <a:picLocks noChangeAspect="1"/>
          </p:cNvPicPr>
          <p:nvPr/>
        </p:nvPicPr>
        <p:blipFill>
          <a:blip r:embed="rId4"/>
          <a:stretch>
            <a:fillRect/>
          </a:stretch>
        </p:blipFill>
        <p:spPr>
          <a:xfrm>
            <a:off x="10719304" y="5159367"/>
            <a:ext cx="1472696" cy="1412339"/>
          </a:xfrm>
          <a:prstGeom prst="rect">
            <a:avLst/>
          </a:prstGeom>
        </p:spPr>
      </p:pic>
      <p:pic>
        <p:nvPicPr>
          <p:cNvPr id="19" name="Picture 18">
            <a:extLst>
              <a:ext uri="{FF2B5EF4-FFF2-40B4-BE49-F238E27FC236}">
                <a16:creationId xmlns:a16="http://schemas.microsoft.com/office/drawing/2014/main" id="{318B4B8D-A739-20D6-CB79-2953CB7304E3}"/>
              </a:ext>
            </a:extLst>
          </p:cNvPr>
          <p:cNvPicPr>
            <a:picLocks noChangeAspect="1"/>
          </p:cNvPicPr>
          <p:nvPr/>
        </p:nvPicPr>
        <p:blipFill>
          <a:blip r:embed="rId5"/>
          <a:stretch>
            <a:fillRect/>
          </a:stretch>
        </p:blipFill>
        <p:spPr>
          <a:xfrm>
            <a:off x="10785987" y="27561"/>
            <a:ext cx="1291109" cy="1532438"/>
          </a:xfrm>
          <a:prstGeom prst="rect">
            <a:avLst/>
          </a:prstGeom>
        </p:spPr>
      </p:pic>
    </p:spTree>
    <p:extLst>
      <p:ext uri="{BB962C8B-B14F-4D97-AF65-F5344CB8AC3E}">
        <p14:creationId xmlns:p14="http://schemas.microsoft.com/office/powerpoint/2010/main" val="32203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900" dirty="0">
                <a:solidFill>
                  <a:srgbClr val="A00028"/>
                </a:solidFill>
                <a:latin typeface="Trebuchet MS" panose="020B0603020202020204" pitchFamily="34" charset="0"/>
              </a:rPr>
              <a:t>Pin Award: Discovery</a:t>
            </a:r>
            <a:br>
              <a:rPr lang="en-GB" dirty="0"/>
            </a:br>
            <a:r>
              <a:rPr lang="en-GB" sz="3100" b="0" i="1" dirty="0">
                <a:solidFill>
                  <a:schemeClr val="tx1"/>
                </a:solidFill>
                <a:latin typeface="Trebuchet MS" panose="020B0603020202020204" pitchFamily="34" charset="0"/>
              </a:rPr>
              <a:t>At this early stage, young people will begin a journey of discovering what it means for faith to be active.</a:t>
            </a:r>
          </a:p>
        </p:txBody>
      </p:sp>
      <p:sp>
        <p:nvSpPr>
          <p:cNvPr id="5" name="Content Placeholder 4"/>
          <p:cNvSpPr>
            <a:spLocks noGrp="1"/>
          </p:cNvSpPr>
          <p:nvPr>
            <p:ph idx="1"/>
          </p:nvPr>
        </p:nvSpPr>
        <p:spPr>
          <a:xfrm>
            <a:off x="838200" y="1825625"/>
            <a:ext cx="10515600" cy="3112647"/>
          </a:xfrm>
          <a:prstGeom prst="rect">
            <a:avLst/>
          </a:prstGeom>
        </p:spPr>
        <p:txBody>
          <a:bodyPr wrap="square">
            <a:spAutoFit/>
          </a:bodyPr>
          <a:lstStyle/>
          <a:p>
            <a:pPr marL="312528" indent="-312528">
              <a:spcBef>
                <a:spcPts val="1969"/>
              </a:spcBef>
              <a:buClr>
                <a:schemeClr val="accent1"/>
              </a:buClr>
              <a:buSzPct val="104999"/>
              <a:buFont typeface="Avenir Next"/>
              <a:buChar char="▸"/>
              <a:defRPr sz="3400"/>
            </a:pPr>
            <a:r>
              <a:rPr lang="en-GB" sz="2400" dirty="0"/>
              <a:t>20 credits: 10/10 (Each credit is an hour).</a:t>
            </a:r>
          </a:p>
          <a:p>
            <a:pPr marL="312528" indent="-312528">
              <a:spcBef>
                <a:spcPts val="1969"/>
              </a:spcBef>
              <a:buClr>
                <a:schemeClr val="accent1"/>
              </a:buClr>
              <a:buSzPct val="104999"/>
              <a:buFont typeface="Avenir Next"/>
              <a:buChar char="▸"/>
              <a:defRPr sz="3400"/>
            </a:pPr>
            <a:r>
              <a:rPr lang="en-GB" sz="2400" dirty="0"/>
              <a:t>Age range: Y6 (age 10-11)</a:t>
            </a:r>
          </a:p>
          <a:p>
            <a:pPr marL="312528" indent="-312528">
              <a:spcBef>
                <a:spcPts val="1969"/>
              </a:spcBef>
              <a:buClr>
                <a:schemeClr val="accent1"/>
              </a:buClr>
              <a:buSzPct val="104999"/>
              <a:buFont typeface="Avenir Next"/>
              <a:buChar char="▸"/>
              <a:defRPr sz="3400"/>
            </a:pPr>
            <a:r>
              <a:rPr lang="en-GB" sz="2400" dirty="0"/>
              <a:t>Completed as a </a:t>
            </a:r>
            <a:r>
              <a:rPr lang="en-GB" sz="2400" b="1" dirty="0"/>
              <a:t>group or class </a:t>
            </a:r>
          </a:p>
          <a:p>
            <a:pPr marL="312528" indent="-312528">
              <a:spcBef>
                <a:spcPts val="1969"/>
              </a:spcBef>
              <a:buClr>
                <a:schemeClr val="accent1"/>
              </a:buClr>
              <a:buSzPct val="104999"/>
              <a:buFont typeface="Avenir Next"/>
              <a:buChar char="▸"/>
              <a:defRPr sz="3400"/>
            </a:pPr>
            <a:r>
              <a:rPr lang="en-GB" sz="2400" dirty="0"/>
              <a:t>Led by teacher/youth leader/catechist/parish rep.</a:t>
            </a:r>
          </a:p>
          <a:p>
            <a:pPr marL="312528" indent="-312528">
              <a:spcBef>
                <a:spcPts val="1969"/>
              </a:spcBef>
              <a:buClr>
                <a:schemeClr val="accent1"/>
              </a:buClr>
              <a:buSzPct val="104999"/>
              <a:buFont typeface="Avenir Next"/>
              <a:buChar char="▸"/>
              <a:defRPr sz="3400"/>
            </a:pPr>
            <a:r>
              <a:rPr lang="en-GB" sz="2400" dirty="0"/>
              <a:t>Examples of service: fundraising; planning an assembly/liturgy; participating in an act of worship, reading at Mass, Altar serving, shoe boxes, leading prayers etc.</a:t>
            </a:r>
          </a:p>
        </p:txBody>
      </p:sp>
      <p:pic>
        <p:nvPicPr>
          <p:cNvPr id="7" name="Picture 6">
            <a:extLst>
              <a:ext uri="{FF2B5EF4-FFF2-40B4-BE49-F238E27FC236}">
                <a16:creationId xmlns:a16="http://schemas.microsoft.com/office/drawing/2014/main" id="{576C4F79-F0A4-7219-A943-6C35E8D8DF04}"/>
              </a:ext>
            </a:extLst>
          </p:cNvPr>
          <p:cNvPicPr>
            <a:picLocks noChangeAspect="1"/>
          </p:cNvPicPr>
          <p:nvPr/>
        </p:nvPicPr>
        <p:blipFill>
          <a:blip r:embed="rId2">
            <a:alphaModFix amt="20000"/>
          </a:blip>
          <a:stretch>
            <a:fillRect/>
          </a:stretch>
        </p:blipFill>
        <p:spPr>
          <a:xfrm>
            <a:off x="8088480" y="1768475"/>
            <a:ext cx="3570039" cy="3867215"/>
          </a:xfrm>
          <a:prstGeom prst="rect">
            <a:avLst/>
          </a:prstGeom>
        </p:spPr>
      </p:pic>
    </p:spTree>
    <p:extLst>
      <p:ext uri="{BB962C8B-B14F-4D97-AF65-F5344CB8AC3E}">
        <p14:creationId xmlns:p14="http://schemas.microsoft.com/office/powerpoint/2010/main" val="44688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6955-FBC1-C94D-B9E4-53B9F3362235}"/>
              </a:ext>
            </a:extLst>
          </p:cNvPr>
          <p:cNvSpPr>
            <a:spLocks noGrp="1"/>
          </p:cNvSpPr>
          <p:nvPr>
            <p:ph type="title"/>
          </p:nvPr>
        </p:nvSpPr>
        <p:spPr>
          <a:xfrm>
            <a:off x="838200" y="391922"/>
            <a:ext cx="10515600" cy="1325563"/>
          </a:xfrm>
        </p:spPr>
        <p:txBody>
          <a:bodyPr>
            <a:normAutofit fontScale="90000"/>
          </a:bodyPr>
          <a:lstStyle/>
          <a:p>
            <a:pPr algn="ctr"/>
            <a:r>
              <a:rPr lang="en-GB" sz="4900" dirty="0">
                <a:solidFill>
                  <a:srgbClr val="A00028"/>
                </a:solidFill>
                <a:latin typeface="Trebuchet MS" panose="020B0603020202020204" pitchFamily="34" charset="0"/>
              </a:rPr>
              <a:t>Bronze Award: Service</a:t>
            </a:r>
            <a:br>
              <a:rPr lang="en-GB" dirty="0"/>
            </a:br>
            <a:r>
              <a:rPr lang="en-GB" sz="3100" b="0" i="1" dirty="0">
                <a:solidFill>
                  <a:schemeClr val="tx1"/>
                </a:solidFill>
                <a:latin typeface="Trebuchet MS" panose="020B0603020202020204" pitchFamily="34" charset="0"/>
              </a:rPr>
              <a:t>Young people at the Bronze Level take the initial steps in responding to their faith, by way of serving others.</a:t>
            </a:r>
            <a:endParaRPr lang="en-US" sz="3100" b="0" i="1" dirty="0">
              <a:solidFill>
                <a:schemeClr val="tx1"/>
              </a:solidFill>
              <a:latin typeface="Trebuchet MS" panose="020B0603020202020204" pitchFamily="34" charset="0"/>
            </a:endParaRPr>
          </a:p>
        </p:txBody>
      </p:sp>
      <p:sp>
        <p:nvSpPr>
          <p:cNvPr id="4" name="20 home credits, 10 away credits…"/>
          <p:cNvSpPr txBox="1">
            <a:spLocks noGrp="1"/>
          </p:cNvSpPr>
          <p:nvPr>
            <p:ph idx="1"/>
          </p:nvPr>
        </p:nvSpPr>
        <p:spPr>
          <a:xfrm>
            <a:off x="838200" y="2163953"/>
            <a:ext cx="10515600" cy="393509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rmAutofit/>
          </a:bodyPr>
          <a:lstStyle/>
          <a:p>
            <a:pPr marL="306277" indent="-306277" defTabSz="402536">
              <a:spcBef>
                <a:spcPts val="1898"/>
              </a:spcBef>
              <a:buClr>
                <a:schemeClr val="accent1"/>
              </a:buClr>
              <a:buSzPct val="104999"/>
              <a:buFont typeface="Avenir Next"/>
              <a:buChar char="▸"/>
              <a:defRPr sz="3332"/>
            </a:pPr>
            <a:r>
              <a:rPr lang="en-GB" sz="2343" dirty="0">
                <a:latin typeface="+mj-lt"/>
              </a:rPr>
              <a:t>35 credits 15/15/5</a:t>
            </a:r>
            <a:endParaRPr sz="2343" dirty="0">
              <a:latin typeface="+mj-lt"/>
            </a:endParaRPr>
          </a:p>
          <a:p>
            <a:pPr marL="306277" indent="-306277" defTabSz="402536">
              <a:spcBef>
                <a:spcPts val="1898"/>
              </a:spcBef>
              <a:buClr>
                <a:schemeClr val="accent1"/>
              </a:buClr>
              <a:buSzPct val="104999"/>
              <a:buFont typeface="Avenir Next"/>
              <a:buChar char="▸"/>
              <a:defRPr sz="3332"/>
            </a:pPr>
            <a:r>
              <a:rPr sz="2343" dirty="0">
                <a:latin typeface="+mj-lt"/>
              </a:rPr>
              <a:t>Age range: Y7+ (age 11 onwards)</a:t>
            </a:r>
          </a:p>
          <a:p>
            <a:pPr marL="306277" indent="-306277" defTabSz="402536">
              <a:spcBef>
                <a:spcPts val="1898"/>
              </a:spcBef>
              <a:buClr>
                <a:schemeClr val="accent1"/>
              </a:buClr>
              <a:buSzPct val="104999"/>
              <a:buFont typeface="Avenir Next"/>
              <a:buChar char="▸"/>
              <a:defRPr sz="3332"/>
            </a:pPr>
            <a:r>
              <a:rPr sz="2343" dirty="0">
                <a:latin typeface="+mj-lt"/>
              </a:rPr>
              <a:t>Independent service</a:t>
            </a:r>
          </a:p>
          <a:p>
            <a:pPr marL="306277" indent="-306277" defTabSz="402536">
              <a:spcBef>
                <a:spcPts val="1898"/>
              </a:spcBef>
              <a:buClr>
                <a:schemeClr val="accent1"/>
              </a:buClr>
              <a:buSzPct val="104999"/>
              <a:buFont typeface="Avenir Next"/>
              <a:buChar char="▸"/>
              <a:defRPr sz="3332"/>
            </a:pPr>
            <a:r>
              <a:rPr lang="en-GB" sz="2343" dirty="0">
                <a:latin typeface="+mj-lt"/>
              </a:rPr>
              <a:t>Young people</a:t>
            </a:r>
            <a:r>
              <a:rPr sz="2343" dirty="0">
                <a:latin typeface="+mj-lt"/>
              </a:rPr>
              <a:t> make their own decisions about what service they would like to do</a:t>
            </a:r>
            <a:r>
              <a:rPr lang="en-GB" sz="2343" dirty="0">
                <a:latin typeface="+mj-lt"/>
              </a:rPr>
              <a:t>.</a:t>
            </a:r>
            <a:endParaRPr sz="2343" dirty="0">
              <a:latin typeface="+mj-lt"/>
            </a:endParaRPr>
          </a:p>
          <a:p>
            <a:pPr marL="306277" indent="-306277" defTabSz="402536">
              <a:spcBef>
                <a:spcPts val="1898"/>
              </a:spcBef>
              <a:buClr>
                <a:schemeClr val="accent1"/>
              </a:buClr>
              <a:buSzPct val="104999"/>
              <a:buFont typeface="Avenir Next"/>
              <a:buChar char="▸"/>
              <a:defRPr sz="3332"/>
            </a:pPr>
            <a:r>
              <a:rPr sz="2343" dirty="0">
                <a:latin typeface="+mj-lt"/>
              </a:rPr>
              <a:t>Examples of service: minister of the Word; altar server; serving tea and coffee after Mass; plan and participate in a liturgy/reflection</a:t>
            </a:r>
            <a:r>
              <a:rPr lang="en-GB" sz="2343" dirty="0">
                <a:latin typeface="+mj-lt"/>
              </a:rPr>
              <a:t>.</a:t>
            </a:r>
            <a:endParaRPr sz="2343" dirty="0">
              <a:latin typeface="+mj-lt"/>
            </a:endParaRPr>
          </a:p>
        </p:txBody>
      </p:sp>
      <p:pic>
        <p:nvPicPr>
          <p:cNvPr id="6" name="Picture 5">
            <a:extLst>
              <a:ext uri="{FF2B5EF4-FFF2-40B4-BE49-F238E27FC236}">
                <a16:creationId xmlns:a16="http://schemas.microsoft.com/office/drawing/2014/main" id="{8F9C7CF1-3615-08FC-E22E-51E09F6F29FB}"/>
              </a:ext>
            </a:extLst>
          </p:cNvPr>
          <p:cNvPicPr>
            <a:picLocks noChangeAspect="1"/>
          </p:cNvPicPr>
          <p:nvPr/>
        </p:nvPicPr>
        <p:blipFill>
          <a:blip r:embed="rId2">
            <a:alphaModFix amt="20000"/>
          </a:blip>
          <a:stretch>
            <a:fillRect/>
          </a:stretch>
        </p:blipFill>
        <p:spPr>
          <a:xfrm>
            <a:off x="8335332" y="1934525"/>
            <a:ext cx="3270514" cy="3775222"/>
          </a:xfrm>
          <a:prstGeom prst="rect">
            <a:avLst/>
          </a:prstGeom>
        </p:spPr>
      </p:pic>
    </p:spTree>
    <p:extLst>
      <p:ext uri="{BB962C8B-B14F-4D97-AF65-F5344CB8AC3E}">
        <p14:creationId xmlns:p14="http://schemas.microsoft.com/office/powerpoint/2010/main" val="293614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6955-FBC1-C94D-B9E4-53B9F3362235}"/>
              </a:ext>
            </a:extLst>
          </p:cNvPr>
          <p:cNvSpPr>
            <a:spLocks noGrp="1"/>
          </p:cNvSpPr>
          <p:nvPr>
            <p:ph type="title"/>
          </p:nvPr>
        </p:nvSpPr>
        <p:spPr>
          <a:xfrm>
            <a:off x="838200" y="391922"/>
            <a:ext cx="10515600" cy="1325563"/>
          </a:xfrm>
        </p:spPr>
        <p:txBody>
          <a:bodyPr>
            <a:normAutofit fontScale="90000"/>
          </a:bodyPr>
          <a:lstStyle/>
          <a:p>
            <a:pPr algn="ctr"/>
            <a:r>
              <a:rPr lang="en-GB" sz="4900" dirty="0">
                <a:solidFill>
                  <a:srgbClr val="A00028"/>
                </a:solidFill>
                <a:latin typeface="Trebuchet MS" panose="020B0603020202020204" pitchFamily="34" charset="0"/>
              </a:rPr>
              <a:t>Silver Award: Leadership</a:t>
            </a:r>
            <a:br>
              <a:rPr lang="en-GB" sz="4000" dirty="0"/>
            </a:br>
            <a:r>
              <a:rPr lang="en-GB" sz="3100" b="0" i="1" dirty="0">
                <a:solidFill>
                  <a:schemeClr val="tx1"/>
                </a:solidFill>
                <a:latin typeface="Trebuchet MS" panose="020B0603020202020204" pitchFamily="34" charset="0"/>
              </a:rPr>
              <a:t>This level encourages a maturity of faith which is expressed in terms of leadership and initiative.</a:t>
            </a:r>
            <a:endParaRPr lang="en-US" sz="3100" b="0" i="1" dirty="0">
              <a:solidFill>
                <a:schemeClr val="tx1"/>
              </a:solidFill>
              <a:latin typeface="Trebuchet MS" panose="020B0603020202020204" pitchFamily="34" charset="0"/>
            </a:endParaRPr>
          </a:p>
        </p:txBody>
      </p:sp>
      <p:sp>
        <p:nvSpPr>
          <p:cNvPr id="6" name="20 home credits, 15 away credits…"/>
          <p:cNvSpPr txBox="1">
            <a:spLocks noGrp="1"/>
          </p:cNvSpPr>
          <p:nvPr>
            <p:ph idx="1"/>
          </p:nvPr>
        </p:nvSpPr>
        <p:spPr>
          <a:xfrm>
            <a:off x="838200" y="2127377"/>
            <a:ext cx="10515600" cy="393509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rmAutofit/>
          </a:bodyPr>
          <a:lstStyle/>
          <a:p>
            <a:pPr marL="312528" indent="-312528">
              <a:spcBef>
                <a:spcPts val="1969"/>
              </a:spcBef>
              <a:buClr>
                <a:schemeClr val="accent1"/>
              </a:buClr>
              <a:buSzPct val="104999"/>
              <a:buFont typeface="Avenir Next"/>
              <a:buChar char="▸"/>
              <a:defRPr sz="3400"/>
            </a:pPr>
            <a:r>
              <a:rPr lang="en-GB" sz="2531" dirty="0">
                <a:latin typeface="+mj-lt"/>
              </a:rPr>
              <a:t>60 Credits: 25/25/10</a:t>
            </a:r>
            <a:endParaRPr sz="2531" dirty="0">
              <a:latin typeface="+mj-lt"/>
            </a:endParaRPr>
          </a:p>
          <a:p>
            <a:pPr marL="312528" indent="-312528">
              <a:spcBef>
                <a:spcPts val="1969"/>
              </a:spcBef>
              <a:buClr>
                <a:schemeClr val="accent1"/>
              </a:buClr>
              <a:buSzPct val="104999"/>
              <a:buFont typeface="Avenir Next"/>
              <a:buChar char="▸"/>
              <a:defRPr sz="3400"/>
            </a:pPr>
            <a:r>
              <a:rPr sz="2531" dirty="0">
                <a:latin typeface="+mj-lt"/>
              </a:rPr>
              <a:t>Age range: Y8+ (age 12 onwards)</a:t>
            </a:r>
          </a:p>
          <a:p>
            <a:pPr marL="312528" indent="-312528">
              <a:spcBef>
                <a:spcPts val="1969"/>
              </a:spcBef>
              <a:buClr>
                <a:schemeClr val="accent1"/>
              </a:buClr>
              <a:buSzPct val="104999"/>
              <a:buFont typeface="Avenir Next"/>
              <a:buChar char="▸"/>
              <a:defRPr sz="3400"/>
            </a:pPr>
            <a:r>
              <a:rPr sz="2531" dirty="0">
                <a:latin typeface="+mj-lt"/>
              </a:rPr>
              <a:t>Independent </a:t>
            </a:r>
            <a:r>
              <a:rPr sz="2531" dirty="0" err="1">
                <a:latin typeface="+mj-lt"/>
              </a:rPr>
              <a:t>organisation</a:t>
            </a:r>
            <a:r>
              <a:rPr sz="2531" dirty="0">
                <a:latin typeface="+mj-lt"/>
              </a:rPr>
              <a:t> and evidence of leadership</a:t>
            </a:r>
          </a:p>
          <a:p>
            <a:pPr marL="312528" indent="-312528">
              <a:spcBef>
                <a:spcPts val="1969"/>
              </a:spcBef>
              <a:buClr>
                <a:schemeClr val="accent1"/>
              </a:buClr>
              <a:buSzPct val="104999"/>
              <a:buFont typeface="Avenir Next"/>
              <a:buChar char="▸"/>
              <a:defRPr sz="3400"/>
            </a:pPr>
            <a:r>
              <a:rPr sz="2531" dirty="0">
                <a:latin typeface="+mj-lt"/>
              </a:rPr>
              <a:t>Examples of service: leading children’s liturgy; </a:t>
            </a:r>
            <a:r>
              <a:rPr sz="2531" dirty="0" err="1">
                <a:latin typeface="+mj-lt"/>
              </a:rPr>
              <a:t>organising</a:t>
            </a:r>
            <a:r>
              <a:rPr sz="2531" dirty="0">
                <a:latin typeface="+mj-lt"/>
              </a:rPr>
              <a:t> a parish social event; </a:t>
            </a:r>
            <a:r>
              <a:rPr lang="en-GB" sz="2531" dirty="0">
                <a:latin typeface="+mj-lt"/>
              </a:rPr>
              <a:t>impact group (see: judge: act),</a:t>
            </a:r>
            <a:r>
              <a:rPr sz="2531" dirty="0">
                <a:latin typeface="+mj-lt"/>
              </a:rPr>
              <a:t>regularly volunteer for a charity, e.g. </a:t>
            </a:r>
            <a:r>
              <a:rPr lang="en-GB" sz="2531" dirty="0">
                <a:latin typeface="+mj-lt"/>
              </a:rPr>
              <a:t>Lourdes pilgrimage</a:t>
            </a:r>
            <a:r>
              <a:rPr sz="2531" dirty="0">
                <a:latin typeface="+mj-lt"/>
              </a:rPr>
              <a:t> </a:t>
            </a:r>
          </a:p>
        </p:txBody>
      </p:sp>
      <p:pic>
        <p:nvPicPr>
          <p:cNvPr id="3" name="Picture 2">
            <a:extLst>
              <a:ext uri="{FF2B5EF4-FFF2-40B4-BE49-F238E27FC236}">
                <a16:creationId xmlns:a16="http://schemas.microsoft.com/office/drawing/2014/main" id="{1171256B-DF3D-242E-7FA3-3617253200AB}"/>
              </a:ext>
            </a:extLst>
          </p:cNvPr>
          <p:cNvPicPr>
            <a:picLocks noChangeAspect="1"/>
          </p:cNvPicPr>
          <p:nvPr/>
        </p:nvPicPr>
        <p:blipFill>
          <a:blip r:embed="rId2">
            <a:alphaModFix amt="20000"/>
          </a:blip>
          <a:stretch>
            <a:fillRect/>
          </a:stretch>
        </p:blipFill>
        <p:spPr>
          <a:xfrm>
            <a:off x="7722953" y="1952353"/>
            <a:ext cx="3996081" cy="4018283"/>
          </a:xfrm>
          <a:prstGeom prst="rect">
            <a:avLst/>
          </a:prstGeom>
        </p:spPr>
      </p:pic>
    </p:spTree>
    <p:extLst>
      <p:ext uri="{BB962C8B-B14F-4D97-AF65-F5344CB8AC3E}">
        <p14:creationId xmlns:p14="http://schemas.microsoft.com/office/powerpoint/2010/main" val="401644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6955-FBC1-C94D-B9E4-53B9F3362235}"/>
              </a:ext>
            </a:extLst>
          </p:cNvPr>
          <p:cNvSpPr>
            <a:spLocks noGrp="1"/>
          </p:cNvSpPr>
          <p:nvPr>
            <p:ph type="title"/>
          </p:nvPr>
        </p:nvSpPr>
        <p:spPr>
          <a:xfrm>
            <a:off x="838200" y="647954"/>
            <a:ext cx="10515600" cy="1325563"/>
          </a:xfrm>
        </p:spPr>
        <p:txBody>
          <a:bodyPr>
            <a:normAutofit fontScale="90000"/>
          </a:bodyPr>
          <a:lstStyle/>
          <a:p>
            <a:pPr algn="ctr"/>
            <a:r>
              <a:rPr lang="en-GB" sz="4900" dirty="0">
                <a:solidFill>
                  <a:srgbClr val="A00028"/>
                </a:solidFill>
                <a:latin typeface="Trebuchet MS" panose="020B0603020202020204" pitchFamily="34" charset="0"/>
              </a:rPr>
              <a:t>Gold Award: Innovation</a:t>
            </a:r>
            <a:br>
              <a:rPr lang="en-GB" dirty="0"/>
            </a:br>
            <a:r>
              <a:rPr lang="en-GB" sz="3100" b="0" i="1" dirty="0">
                <a:solidFill>
                  <a:schemeClr val="tx1"/>
                </a:solidFill>
                <a:latin typeface="Trebuchet MS" panose="020B0603020202020204" pitchFamily="34" charset="0"/>
              </a:rPr>
              <a:t>The essence of the Gold Award is found in the young people’s desire to develop and establish new ideas in terms of outreach and missionary work on behalf of the Church community. </a:t>
            </a:r>
            <a:br>
              <a:rPr lang="en-GB" sz="3600" b="0" i="1" dirty="0">
                <a:solidFill>
                  <a:schemeClr val="tx1"/>
                </a:solidFill>
              </a:rPr>
            </a:br>
            <a:endParaRPr lang="en-US" sz="4000" b="0" dirty="0">
              <a:solidFill>
                <a:schemeClr val="tx1"/>
              </a:solidFill>
            </a:endParaRPr>
          </a:p>
        </p:txBody>
      </p:sp>
      <p:sp>
        <p:nvSpPr>
          <p:cNvPr id="6" name="20 home credits, 20 away credits…"/>
          <p:cNvSpPr txBox="1">
            <a:spLocks noGrp="1"/>
          </p:cNvSpPr>
          <p:nvPr>
            <p:ph idx="1"/>
          </p:nvPr>
        </p:nvSpPr>
        <p:spPr>
          <a:xfrm>
            <a:off x="838200" y="2072513"/>
            <a:ext cx="10515600" cy="3935095"/>
          </a:xfrm>
          <a:prstGeom prst="rect">
            <a:avLst/>
          </a:prstGeom>
        </p:spPr>
        <p:txBody>
          <a:bodyPr>
            <a:normAutofit/>
          </a:bodyPr>
          <a:lstStyle/>
          <a:p>
            <a:pPr marL="265649" indent="-265649" defTabSz="349138">
              <a:spcBef>
                <a:spcPts val="1617"/>
              </a:spcBef>
              <a:defRPr sz="2890"/>
            </a:pPr>
            <a:r>
              <a:rPr lang="en-GB" sz="2250" dirty="0">
                <a:latin typeface="+mj-lt"/>
              </a:rPr>
              <a:t>100 credits: 30/50/20</a:t>
            </a:r>
            <a:endParaRPr sz="2250" dirty="0">
              <a:latin typeface="+mj-lt"/>
            </a:endParaRPr>
          </a:p>
          <a:p>
            <a:pPr marL="265649" indent="-265649" defTabSz="349138">
              <a:spcBef>
                <a:spcPts val="1617"/>
              </a:spcBef>
              <a:defRPr sz="2890"/>
            </a:pPr>
            <a:r>
              <a:rPr sz="2250" dirty="0">
                <a:latin typeface="+mj-lt"/>
              </a:rPr>
              <a:t>Age range: Y9+ (age 13 onwards)</a:t>
            </a:r>
          </a:p>
          <a:p>
            <a:pPr marL="265649" indent="-265649" defTabSz="349138">
              <a:spcBef>
                <a:spcPts val="1617"/>
              </a:spcBef>
              <a:defRPr sz="2890"/>
            </a:pPr>
            <a:r>
              <a:rPr sz="2250" dirty="0">
                <a:latin typeface="+mj-lt"/>
              </a:rPr>
              <a:t>Independent </a:t>
            </a:r>
            <a:r>
              <a:rPr sz="2250" dirty="0" err="1">
                <a:latin typeface="+mj-lt"/>
              </a:rPr>
              <a:t>organisation</a:t>
            </a:r>
            <a:r>
              <a:rPr sz="2250" dirty="0">
                <a:latin typeface="+mj-lt"/>
              </a:rPr>
              <a:t> and leadership</a:t>
            </a:r>
          </a:p>
          <a:p>
            <a:pPr marL="265649" indent="-265649" defTabSz="349138">
              <a:spcBef>
                <a:spcPts val="1617"/>
              </a:spcBef>
              <a:defRPr sz="2890"/>
            </a:pPr>
            <a:r>
              <a:rPr sz="2250" dirty="0">
                <a:latin typeface="+mj-lt"/>
              </a:rPr>
              <a:t>Evidence of innovation and development </a:t>
            </a:r>
          </a:p>
          <a:p>
            <a:pPr marL="265649" indent="-265649" defTabSz="349138">
              <a:spcBef>
                <a:spcPts val="1617"/>
              </a:spcBef>
              <a:defRPr sz="2890"/>
            </a:pPr>
            <a:r>
              <a:rPr sz="2250" dirty="0">
                <a:latin typeface="+mj-lt"/>
              </a:rPr>
              <a:t>Evidence of commitment through regular participation/acts of service</a:t>
            </a:r>
            <a:endParaRPr lang="en-GB" sz="2250" dirty="0">
              <a:latin typeface="+mj-lt"/>
            </a:endParaRPr>
          </a:p>
          <a:p>
            <a:pPr marL="265649" indent="-265649" defTabSz="349138">
              <a:spcBef>
                <a:spcPts val="1617"/>
              </a:spcBef>
              <a:defRPr sz="2890"/>
            </a:pPr>
            <a:endParaRPr lang="en-GB" sz="2250" dirty="0">
              <a:latin typeface="+mj-lt"/>
            </a:endParaRPr>
          </a:p>
          <a:p>
            <a:pPr marL="265649" indent="-265649" defTabSz="349138">
              <a:spcBef>
                <a:spcPts val="0"/>
              </a:spcBef>
              <a:defRPr sz="2890"/>
            </a:pPr>
            <a:r>
              <a:rPr sz="2250" dirty="0">
                <a:latin typeface="+mj-lt"/>
              </a:rPr>
              <a:t>Examples of service: initiate, plan and </a:t>
            </a:r>
            <a:r>
              <a:rPr sz="2250" dirty="0" err="1">
                <a:latin typeface="+mj-lt"/>
              </a:rPr>
              <a:t>organise</a:t>
            </a:r>
            <a:r>
              <a:rPr sz="2250" dirty="0">
                <a:latin typeface="+mj-lt"/>
              </a:rPr>
              <a:t> an act of collective </a:t>
            </a:r>
            <a:endParaRPr lang="en-GB" sz="2250" dirty="0">
              <a:latin typeface="+mj-lt"/>
            </a:endParaRPr>
          </a:p>
          <a:p>
            <a:pPr marL="0" indent="0" defTabSz="349138">
              <a:spcBef>
                <a:spcPts val="0"/>
              </a:spcBef>
              <a:buNone/>
              <a:defRPr sz="2890"/>
            </a:pPr>
            <a:r>
              <a:rPr lang="en-GB" sz="2250" dirty="0">
                <a:latin typeface="+mj-lt"/>
              </a:rPr>
              <a:t>   </a:t>
            </a:r>
            <a:r>
              <a:rPr sz="2250" dirty="0">
                <a:latin typeface="+mj-lt"/>
              </a:rPr>
              <a:t>worship; </a:t>
            </a:r>
            <a:r>
              <a:rPr sz="2250" dirty="0" err="1">
                <a:latin typeface="+mj-lt"/>
              </a:rPr>
              <a:t>organise</a:t>
            </a:r>
            <a:r>
              <a:rPr sz="2250" dirty="0">
                <a:latin typeface="+mj-lt"/>
              </a:rPr>
              <a:t> and lead a FIA fundraiser/activity; establish </a:t>
            </a:r>
            <a:endParaRPr lang="en-GB" sz="2250" dirty="0">
              <a:latin typeface="+mj-lt"/>
            </a:endParaRPr>
          </a:p>
          <a:p>
            <a:pPr marL="0" indent="0" defTabSz="349138">
              <a:spcBef>
                <a:spcPts val="0"/>
              </a:spcBef>
              <a:buNone/>
              <a:defRPr sz="2890"/>
            </a:pPr>
            <a:r>
              <a:rPr lang="en-GB" sz="2250" dirty="0">
                <a:latin typeface="+mj-lt"/>
              </a:rPr>
              <a:t>   </a:t>
            </a:r>
            <a:r>
              <a:rPr sz="2250" dirty="0">
                <a:latin typeface="+mj-lt"/>
              </a:rPr>
              <a:t>a new prayer group in parish/school</a:t>
            </a:r>
            <a:r>
              <a:rPr lang="en-GB" sz="2250" dirty="0">
                <a:latin typeface="+mj-lt"/>
              </a:rPr>
              <a:t>.</a:t>
            </a:r>
            <a:endParaRPr sz="2250" dirty="0">
              <a:latin typeface="+mj-lt"/>
            </a:endParaRPr>
          </a:p>
        </p:txBody>
      </p:sp>
      <p:pic>
        <p:nvPicPr>
          <p:cNvPr id="3" name="Picture 2">
            <a:extLst>
              <a:ext uri="{FF2B5EF4-FFF2-40B4-BE49-F238E27FC236}">
                <a16:creationId xmlns:a16="http://schemas.microsoft.com/office/drawing/2014/main" id="{4A5BC2B6-FD34-F432-9912-568C7825867F}"/>
              </a:ext>
            </a:extLst>
          </p:cNvPr>
          <p:cNvPicPr>
            <a:picLocks noChangeAspect="1"/>
          </p:cNvPicPr>
          <p:nvPr/>
        </p:nvPicPr>
        <p:blipFill>
          <a:blip r:embed="rId2">
            <a:alphaModFix amt="20000"/>
          </a:blip>
          <a:stretch>
            <a:fillRect/>
          </a:stretch>
        </p:blipFill>
        <p:spPr>
          <a:xfrm>
            <a:off x="7485628" y="1981230"/>
            <a:ext cx="4306977" cy="4117660"/>
          </a:xfrm>
          <a:prstGeom prst="rect">
            <a:avLst/>
          </a:prstGeom>
        </p:spPr>
      </p:pic>
    </p:spTree>
    <p:extLst>
      <p:ext uri="{BB962C8B-B14F-4D97-AF65-F5344CB8AC3E}">
        <p14:creationId xmlns:p14="http://schemas.microsoft.com/office/powerpoint/2010/main" val="343363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3FE7FDD5-A56C-4E3E-BBBC-713C548E3008}"/>
              </a:ext>
            </a:extLst>
          </p:cNvPr>
          <p:cNvPicPr>
            <a:picLocks noChangeAspect="1"/>
          </p:cNvPicPr>
          <p:nvPr/>
        </p:nvPicPr>
        <p:blipFill rotWithShape="1">
          <a:blip r:embed="rId3">
            <a:alphaModFix amt="59000"/>
          </a:blip>
          <a:srcRect t="6970" b="9340"/>
          <a:stretch/>
        </p:blipFill>
        <p:spPr>
          <a:xfrm>
            <a:off x="20" y="-7624"/>
            <a:ext cx="12191981" cy="6887365"/>
          </a:xfrm>
          <a:prstGeom prst="rect">
            <a:avLst/>
          </a:prstGeom>
        </p:spPr>
      </p:pic>
    </p:spTree>
    <p:extLst>
      <p:ext uri="{BB962C8B-B14F-4D97-AF65-F5344CB8AC3E}">
        <p14:creationId xmlns:p14="http://schemas.microsoft.com/office/powerpoint/2010/main" val="4091372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bbdcb19-0a90-4130-b2ab-4af643830061" xsi:nil="true"/>
    <_ip_UnifiedCompliancePolicyProperties xmlns="http://schemas.microsoft.com/sharepoint/v3" xsi:nil="true"/>
    <lcf76f155ced4ddcb4097134ff3c332f xmlns="ddb3340f-c98e-427b-b8d8-4fc9180ed58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5B5EFD7F727A4DAEC791480895C0B0" ma:contentTypeVersion="18" ma:contentTypeDescription="Create a new document." ma:contentTypeScope="" ma:versionID="98763d1ba783c5f6b30f44aed69905c6">
  <xsd:schema xmlns:xsd="http://www.w3.org/2001/XMLSchema" xmlns:xs="http://www.w3.org/2001/XMLSchema" xmlns:p="http://schemas.microsoft.com/office/2006/metadata/properties" xmlns:ns1="http://schemas.microsoft.com/sharepoint/v3" xmlns:ns2="ddb3340f-c98e-427b-b8d8-4fc9180ed582" xmlns:ns3="bbbdcb19-0a90-4130-b2ab-4af643830061" targetNamespace="http://schemas.microsoft.com/office/2006/metadata/properties" ma:root="true" ma:fieldsID="af85f2e6cea9f2bd457ed68bfd305526" ns1:_="" ns2:_="" ns3:_="">
    <xsd:import namespace="http://schemas.microsoft.com/sharepoint/v3"/>
    <xsd:import namespace="ddb3340f-c98e-427b-b8d8-4fc9180ed582"/>
    <xsd:import namespace="bbbdcb19-0a90-4130-b2ab-4af6438300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b3340f-c98e-427b-b8d8-4fc9180ed5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4390dd4-6b95-43d4-aa33-6117e7da7b81"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bdcb19-0a90-4130-b2ab-4af64383006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ab8d00a-4d64-4179-9c94-ae42046800f2}" ma:internalName="TaxCatchAll" ma:showField="CatchAllData" ma:web="bbbdcb19-0a90-4130-b2ab-4af64383006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FC6CD-6EE2-4461-9F9B-3C54B37F2E35}">
  <ds:schemaRefs>
    <ds:schemaRef ds:uri="http://schemas.microsoft.com/sharepoint/v3/contenttype/forms"/>
  </ds:schemaRefs>
</ds:datastoreItem>
</file>

<file path=customXml/itemProps2.xml><?xml version="1.0" encoding="utf-8"?>
<ds:datastoreItem xmlns:ds="http://schemas.openxmlformats.org/officeDocument/2006/customXml" ds:itemID="{C3FE3068-6407-4DCB-BA1A-53E370A49022}">
  <ds:schemaRefs>
    <ds:schemaRef ds:uri="http://schemas.microsoft.com/office/2006/metadata/properties"/>
    <ds:schemaRef ds:uri="http://schemas.microsoft.com/office/infopath/2007/PartnerControls"/>
    <ds:schemaRef ds:uri="http://schemas.microsoft.com/sharepoint/v3"/>
    <ds:schemaRef ds:uri="bbbdcb19-0a90-4130-b2ab-4af643830061"/>
    <ds:schemaRef ds:uri="ddb3340f-c98e-427b-b8d8-4fc9180ed582"/>
  </ds:schemaRefs>
</ds:datastoreItem>
</file>

<file path=customXml/itemProps3.xml><?xml version="1.0" encoding="utf-8"?>
<ds:datastoreItem xmlns:ds="http://schemas.openxmlformats.org/officeDocument/2006/customXml" ds:itemID="{B0339EE4-E1BD-4DC6-9DA1-72F9801371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b3340f-c98e-427b-b8d8-4fc9180ed582"/>
    <ds:schemaRef ds:uri="bbbdcb19-0a90-4130-b2ab-4af643830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TotalTime>
  <Words>973</Words>
  <Application>Microsoft Office PowerPoint</Application>
  <PresentationFormat>Widescreen</PresentationFormat>
  <Paragraphs>97</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vt:lpstr>
      <vt:lpstr>Calibri</vt:lpstr>
      <vt:lpstr>Calibri Light</vt:lpstr>
      <vt:lpstr>Trebuchet MS</vt:lpstr>
      <vt:lpstr>Office Theme</vt:lpstr>
      <vt:lpstr>Faith in Action Award</vt:lpstr>
      <vt:lpstr>PowerPoint Presentation</vt:lpstr>
      <vt:lpstr>Who is it for?</vt:lpstr>
      <vt:lpstr>Pin Award: Discovery (20: 10/10) At this early stage, Children will begin a journey of discovering  what it means for faith to be active. (Yr 6) THIS CAN BE DONE AS A WHOLE CLASS</vt:lpstr>
      <vt:lpstr>Pin Award: Discovery At this early stage, young people will begin a journey of discovering what it means for faith to be active.</vt:lpstr>
      <vt:lpstr>Bronze Award: Service Young people at the Bronze Level take the initial steps in responding to their faith, by way of serving others.</vt:lpstr>
      <vt:lpstr>Silver Award: Leadership This level encourages a maturity of faith which is expressed in terms of leadership and initiative.</vt:lpstr>
      <vt:lpstr>Gold Award: Innovation The essence of the Gold Award is found in the young people’s desire to develop and establish new ideas in terms of outreach and missionary work on behalf of the Church community.  </vt:lpstr>
      <vt:lpstr>PowerPoint Presentation</vt:lpstr>
      <vt:lpstr>Principles of the Award</vt:lpstr>
      <vt:lpstr>PowerPoint Presentation</vt:lpstr>
      <vt:lpstr>To Summarise…..</vt:lpstr>
      <vt:lpstr>Log Booklets, Badges &amp; Certificates</vt:lpstr>
      <vt:lpstr>Frequently Asked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in Action Award</dc:title>
  <dc:creator>Lorraine</dc:creator>
  <cp:lastModifiedBy>Michael Coen</cp:lastModifiedBy>
  <cp:revision>11</cp:revision>
  <dcterms:created xsi:type="dcterms:W3CDTF">2021-09-13T14:46:12Z</dcterms:created>
  <dcterms:modified xsi:type="dcterms:W3CDTF">2025-11-10T12:20:30Z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0x010100EB5B5EFD7F727A4DAEC791480895C0B0</vt:lpwstr>
  </property>
  <property fmtid="{D5CDD505-2E9C-101B-9397-08002B2CF9AE}" pid="3" name="Order">
    <vt:r8>1131400</vt:r8>
  </property>
  <property fmtid="{D5CDD505-2E9C-101B-9397-08002B2CF9AE}" pid="4" name="MediaServiceImageTags">
    <vt:lpwstr/>
  </property>
</Properties>
</file>