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268" r:id="rId3"/>
    <p:sldId id="346" r:id="rId4"/>
    <p:sldId id="287" r:id="rId5"/>
    <p:sldId id="348" r:id="rId6"/>
    <p:sldId id="349" r:id="rId7"/>
    <p:sldId id="350" r:id="rId8"/>
    <p:sldId id="351" r:id="rId9"/>
    <p:sldId id="352" r:id="rId10"/>
    <p:sldId id="353" r:id="rId11"/>
    <p:sldId id="355" r:id="rId12"/>
    <p:sldId id="347" r:id="rId13"/>
    <p:sldId id="354" r:id="rId14"/>
    <p:sldId id="301" r:id="rId15"/>
    <p:sldId id="302" r:id="rId16"/>
    <p:sldId id="303" r:id="rId17"/>
    <p:sldId id="283" r:id="rId18"/>
    <p:sldId id="304" r:id="rId19"/>
    <p:sldId id="35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Griffin" initials="JG" lastIdx="2" clrIdx="0">
    <p:extLst>
      <p:ext uri="{19B8F6BF-5375-455C-9EA6-DF929625EA0E}">
        <p15:presenceInfo xmlns:p15="http://schemas.microsoft.com/office/powerpoint/2012/main" userId="S::John.Griffin@dioceseofsalford.org.uk::0db8a7e9-474f-435b-9ded-d115b0ce51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F9CC4B"/>
    <a:srgbClr val="FFFFFF"/>
    <a:srgbClr val="F9DDA8"/>
    <a:srgbClr val="0E252B"/>
    <a:srgbClr val="90BBE4"/>
    <a:srgbClr val="466F98"/>
    <a:srgbClr val="FE0000"/>
    <a:srgbClr val="F6D85C"/>
    <a:srgbClr val="00A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16" autoAdjust="0"/>
    <p:restoredTop sz="94660"/>
  </p:normalViewPr>
  <p:slideViewPr>
    <p:cSldViewPr snapToGrid="0">
      <p:cViewPr varScale="1">
        <p:scale>
          <a:sx n="110" d="100"/>
          <a:sy n="110"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90398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7060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211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03057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2502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49554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5DB255-AE40-4B40-A4DD-3EE9AE63BB59}"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152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5DB255-AE40-4B40-A4DD-3EE9AE63BB59}"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41682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DB255-AE40-4B40-A4DD-3EE9AE63BB59}"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39568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0338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5505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C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DB255-AE40-4B40-A4DD-3EE9AE63BB59}"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4DD12-704B-4E3A-9CBE-77ADDB6CDC42}" type="slidenum">
              <a:rPr lang="en-GB" smtClean="0"/>
              <a:t>‹#›</a:t>
            </a:fld>
            <a:endParaRPr lang="en-GB"/>
          </a:p>
        </p:txBody>
      </p:sp>
    </p:spTree>
    <p:extLst>
      <p:ext uri="{BB962C8B-B14F-4D97-AF65-F5344CB8AC3E}">
        <p14:creationId xmlns:p14="http://schemas.microsoft.com/office/powerpoint/2010/main" val="3731530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kiAMzghLcMA?feature=oembed"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youtube.com/watch?v=vCoDTUXHMeg" TargetMode="External"/><Relationship Id="rId3" Type="http://schemas.openxmlformats.org/officeDocument/2006/relationships/image" Target="../media/image1.png"/><Relationship Id="rId7" Type="http://schemas.openxmlformats.org/officeDocument/2006/relationships/hyperlink" Target="http://www.bibleinoneyear.org/" TargetMode="External"/><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s://www.youtube.com/embed/vCoDTUXHMeg?feature=oembed" TargetMode="External"/><Relationship Id="rId6" Type="http://schemas.openxmlformats.org/officeDocument/2006/relationships/hyperlink" Target="http://www.pray-as-you-go.org/" TargetMode="External"/><Relationship Id="rId11" Type="http://schemas.openxmlformats.org/officeDocument/2006/relationships/image" Target="../media/image20.jpeg"/><Relationship Id="rId5" Type="http://schemas.openxmlformats.org/officeDocument/2006/relationships/hyperlink" Target="http://www.dioceseofsalford.org.uk/faith/vocations/" TargetMode="External"/><Relationship Id="rId10" Type="http://schemas.openxmlformats.org/officeDocument/2006/relationships/image" Target="../media/image19.jpeg"/><Relationship Id="rId4" Type="http://schemas.openxmlformats.org/officeDocument/2006/relationships/hyperlink" Target="https://www.youtube.com/c/SycamoreSeek/videos" TargetMode="Externa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cTbKkeDS7v0?feature=oembed" TargetMode="Externa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3r2vCOdJhEM?feature=oembed" TargetMode="External"/><Relationship Id="rId5" Type="http://schemas.openxmlformats.org/officeDocument/2006/relationships/image" Target="../media/image1.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4ZBuzImu_G4?feature=oembed" TargetMode="External"/><Relationship Id="rId5" Type="http://schemas.openxmlformats.org/officeDocument/2006/relationships/image" Target="../media/image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ideo" Target="https://www.youtube.com/embed/EhwGcYy7LtM?feature=oembed" TargetMode="External"/><Relationship Id="rId5" Type="http://schemas.openxmlformats.org/officeDocument/2006/relationships/image" Target="../media/image1.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6 - Piety</a:t>
            </a:r>
          </a:p>
        </p:txBody>
      </p:sp>
    </p:spTree>
    <p:extLst>
      <p:ext uri="{BB962C8B-B14F-4D97-AF65-F5344CB8AC3E}">
        <p14:creationId xmlns:p14="http://schemas.microsoft.com/office/powerpoint/2010/main" val="18200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Power of Prayer">
            <a:hlinkClick r:id="" action="ppaction://media"/>
            <a:extLst>
              <a:ext uri="{FF2B5EF4-FFF2-40B4-BE49-F238E27FC236}">
                <a16:creationId xmlns:a16="http://schemas.microsoft.com/office/drawing/2014/main" id="{26DB7B1A-A70D-436A-B8A0-A1018467B940}"/>
              </a:ext>
            </a:extLst>
          </p:cNvPr>
          <p:cNvPicPr>
            <a:picLocks noRot="1" noChangeAspect="1"/>
          </p:cNvPicPr>
          <p:nvPr>
            <a:videoFile r:link="rId1"/>
          </p:nvPr>
        </p:nvPicPr>
        <p:blipFill>
          <a:blip r:embed="rId3"/>
          <a:stretch>
            <a:fillRect/>
          </a:stretch>
        </p:blipFill>
        <p:spPr>
          <a:xfrm>
            <a:off x="2505242" y="1400221"/>
            <a:ext cx="7181516" cy="4057557"/>
          </a:xfrm>
          <a:prstGeom prst="rect">
            <a:avLst/>
          </a:prstGeom>
        </p:spPr>
      </p:pic>
      <p:sp>
        <p:nvSpPr>
          <p:cNvPr id="5" name="TextBox 4">
            <a:extLst>
              <a:ext uri="{FF2B5EF4-FFF2-40B4-BE49-F238E27FC236}">
                <a16:creationId xmlns:a16="http://schemas.microsoft.com/office/drawing/2014/main" id="{331EFAB1-1DE3-4F1F-B153-A34FC669A661}"/>
              </a:ext>
            </a:extLst>
          </p:cNvPr>
          <p:cNvSpPr txBox="1"/>
          <p:nvPr/>
        </p:nvSpPr>
        <p:spPr>
          <a:xfrm>
            <a:off x="1407695" y="234725"/>
            <a:ext cx="9554267"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Importance of Prayer in our Lives</a:t>
            </a:r>
          </a:p>
        </p:txBody>
      </p:sp>
      <p:pic>
        <p:nvPicPr>
          <p:cNvPr id="6" name="Picture 5">
            <a:extLst>
              <a:ext uri="{FF2B5EF4-FFF2-40B4-BE49-F238E27FC236}">
                <a16:creationId xmlns:a16="http://schemas.microsoft.com/office/drawing/2014/main" id="{A6D974F6-8424-411F-BF2B-E763841EC402}"/>
              </a:ext>
            </a:extLst>
          </p:cNvPr>
          <p:cNvPicPr>
            <a:picLocks noChangeAspect="1"/>
          </p:cNvPicPr>
          <p:nvPr/>
        </p:nvPicPr>
        <p:blipFill rotWithShape="1">
          <a:blip r:embed="rId4">
            <a:clrChange>
              <a:clrFrom>
                <a:srgbClr val="FFFFFF"/>
              </a:clrFrom>
              <a:clrTo>
                <a:srgbClr val="FFFFFF">
                  <a:alpha val="0"/>
                </a:srgbClr>
              </a:clrTo>
            </a:clrChange>
          </a:blip>
          <a:srcRect l="-2383" t="3714" r="10120" b="24851"/>
          <a:stretch/>
        </p:blipFill>
        <p:spPr>
          <a:xfrm>
            <a:off x="9445040" y="-177070"/>
            <a:ext cx="5161297" cy="7212140"/>
          </a:xfrm>
          <a:prstGeom prst="ellipse">
            <a:avLst/>
          </a:prstGeom>
        </p:spPr>
      </p:pic>
      <p:sp>
        <p:nvSpPr>
          <p:cNvPr id="7" name="TextBox 6">
            <a:extLst>
              <a:ext uri="{FF2B5EF4-FFF2-40B4-BE49-F238E27FC236}">
                <a16:creationId xmlns:a16="http://schemas.microsoft.com/office/drawing/2014/main" id="{D939B5D9-4C66-45D0-A728-3D8D51B372F4}"/>
              </a:ext>
            </a:extLst>
          </p:cNvPr>
          <p:cNvSpPr txBox="1"/>
          <p:nvPr/>
        </p:nvSpPr>
        <p:spPr>
          <a:xfrm>
            <a:off x="2046706" y="5794800"/>
            <a:ext cx="7640052" cy="646331"/>
          </a:xfrm>
          <a:prstGeom prst="rect">
            <a:avLst/>
          </a:prstGeom>
          <a:noFill/>
        </p:spPr>
        <p:txBody>
          <a:bodyPr wrap="square">
            <a:spAutoFit/>
          </a:bodyPr>
          <a:lstStyle/>
          <a:p>
            <a:pPr algn="ctr"/>
            <a:r>
              <a:rPr lang="en-GB" dirty="0">
                <a:solidFill>
                  <a:srgbClr val="3C3C3B"/>
                </a:solidFill>
                <a:latin typeface="Trebuchet MS" panose="020B0603020202020204" pitchFamily="34" charset="0"/>
              </a:rPr>
              <a:t>“Whatever you ask in prayer, believe that you receive it, and you will”</a:t>
            </a:r>
          </a:p>
          <a:p>
            <a:pPr algn="ctr"/>
            <a:r>
              <a:rPr lang="en-GB" b="1" dirty="0">
                <a:solidFill>
                  <a:srgbClr val="3C3C3B"/>
                </a:solidFill>
                <a:latin typeface="Trebuchet MS" panose="020B0603020202020204" pitchFamily="34" charset="0"/>
              </a:rPr>
              <a:t>Mark 11:24</a:t>
            </a:r>
            <a:r>
              <a:rPr lang="en-GB" dirty="0">
                <a:solidFill>
                  <a:srgbClr val="3C3C3B"/>
                </a:solidFill>
                <a:latin typeface="Trebuchet MS" panose="020B0603020202020204" pitchFamily="34" charset="0"/>
              </a:rPr>
              <a:t> </a:t>
            </a:r>
            <a:endParaRPr lang="en-GB" b="1" dirty="0">
              <a:solidFill>
                <a:srgbClr val="3C3C3B"/>
              </a:solidFill>
              <a:latin typeface="Trebuchet MS" panose="020B0603020202020204" pitchFamily="34" charset="0"/>
            </a:endParaRPr>
          </a:p>
        </p:txBody>
      </p:sp>
    </p:spTree>
    <p:extLst>
      <p:ext uri="{BB962C8B-B14F-4D97-AF65-F5344CB8AC3E}">
        <p14:creationId xmlns:p14="http://schemas.microsoft.com/office/powerpoint/2010/main" val="1599742658"/>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CC4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3F21FE-F9A2-45F2-B6B0-848FDE231F1D}"/>
              </a:ext>
            </a:extLst>
          </p:cNvPr>
          <p:cNvSpPr txBox="1"/>
          <p:nvPr/>
        </p:nvSpPr>
        <p:spPr>
          <a:xfrm>
            <a:off x="7500708" y="228600"/>
            <a:ext cx="5000102" cy="59436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solidFill>
                  <a:srgbClr val="3C3C3B"/>
                </a:solidFill>
                <a:latin typeface="Trebuchet MS" panose="020B0603020202020204" pitchFamily="34" charset="0"/>
                <a:ea typeface="+mj-ea"/>
                <a:cs typeface="+mj-cs"/>
              </a:rPr>
              <a:t>Different way of praying</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FDEC8C4E-D3C1-49AC-8F82-722F18D0BE18}"/>
              </a:ext>
            </a:extLst>
          </p:cNvPr>
          <p:cNvPicPr>
            <a:picLocks noChangeAspect="1"/>
          </p:cNvPicPr>
          <p:nvPr/>
        </p:nvPicPr>
        <p:blipFill rotWithShape="1">
          <a:blip r:embed="rId2">
            <a:extLst>
              <a:ext uri="{28A0092B-C50C-407E-A947-70E740481C1C}">
                <a14:useLocalDpi xmlns:a14="http://schemas.microsoft.com/office/drawing/2010/main" val="0"/>
              </a:ext>
            </a:extLst>
          </a:blip>
          <a:srcRect l="41504" r="469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TextBox 7">
            <a:extLst>
              <a:ext uri="{FF2B5EF4-FFF2-40B4-BE49-F238E27FC236}">
                <a16:creationId xmlns:a16="http://schemas.microsoft.com/office/drawing/2014/main" id="{AC24D52E-FA34-4AD2-A317-5E8427931FCC}"/>
              </a:ext>
            </a:extLst>
          </p:cNvPr>
          <p:cNvSpPr txBox="1"/>
          <p:nvPr/>
        </p:nvSpPr>
        <p:spPr>
          <a:xfrm>
            <a:off x="7617878" y="1636295"/>
            <a:ext cx="4040722" cy="549843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600" dirty="0">
                <a:solidFill>
                  <a:srgbClr val="3C3C3B"/>
                </a:solidFill>
                <a:latin typeface="Trebuchet MS" panose="020B0603020202020204" pitchFamily="34" charset="0"/>
                <a:ea typeface="+mj-ea"/>
                <a:cs typeface="+mj-cs"/>
              </a:rPr>
              <a:t>There are so many ways to pray. Find the way which works for you. Remember, pray how you can not how you can’t. Here are just some ways…</a:t>
            </a:r>
          </a:p>
          <a:p>
            <a:pPr>
              <a:lnSpc>
                <a:spcPct val="90000"/>
              </a:lnSpc>
              <a:spcBef>
                <a:spcPct val="0"/>
              </a:spcBef>
              <a:spcAft>
                <a:spcPts val="600"/>
              </a:spcAft>
            </a:pPr>
            <a:endParaRPr lang="en-US" sz="1600" dirty="0">
              <a:solidFill>
                <a:srgbClr val="3C3C3B"/>
              </a:solidFill>
              <a:latin typeface="Trebuchet MS" panose="020B0603020202020204" pitchFamily="34" charset="0"/>
              <a:ea typeface="+mj-ea"/>
              <a:cs typeface="+mj-cs"/>
            </a:endParaRPr>
          </a:p>
          <a:p>
            <a:pPr marL="285750" indent="-285750">
              <a:lnSpc>
                <a:spcPct val="90000"/>
              </a:lnSpc>
              <a:spcBef>
                <a:spcPct val="0"/>
              </a:spcBef>
              <a:spcAft>
                <a:spcPts val="600"/>
              </a:spcAft>
              <a:buFontTx/>
              <a:buChar char="-"/>
            </a:pPr>
            <a:r>
              <a:rPr lang="en-US" sz="1600" dirty="0">
                <a:solidFill>
                  <a:srgbClr val="3C3C3B"/>
                </a:solidFill>
                <a:latin typeface="Trebuchet MS" panose="020B0603020202020204" pitchFamily="34" charset="0"/>
                <a:ea typeface="+mj-ea"/>
                <a:cs typeface="+mj-cs"/>
              </a:rPr>
              <a:t>In silence</a:t>
            </a:r>
          </a:p>
          <a:p>
            <a:pPr marL="285750" indent="-285750">
              <a:lnSpc>
                <a:spcPct val="90000"/>
              </a:lnSpc>
              <a:spcBef>
                <a:spcPct val="0"/>
              </a:spcBef>
              <a:spcAft>
                <a:spcPts val="600"/>
              </a:spcAft>
              <a:buFontTx/>
              <a:buChar char="-"/>
            </a:pPr>
            <a:r>
              <a:rPr lang="en-US" sz="1600" dirty="0">
                <a:solidFill>
                  <a:srgbClr val="3C3C3B"/>
                </a:solidFill>
                <a:latin typeface="Trebuchet MS" panose="020B0603020202020204" pitchFamily="34" charset="0"/>
                <a:ea typeface="+mj-ea"/>
                <a:cs typeface="+mj-cs"/>
              </a:rPr>
              <a:t>Through traditional prayers and prayers of the Church (Mass, rosary, morning/evening prayers)</a:t>
            </a:r>
          </a:p>
          <a:p>
            <a:pPr marL="285750" indent="-285750">
              <a:lnSpc>
                <a:spcPct val="90000"/>
              </a:lnSpc>
              <a:spcBef>
                <a:spcPct val="0"/>
              </a:spcBef>
              <a:spcAft>
                <a:spcPts val="600"/>
              </a:spcAft>
              <a:buFontTx/>
              <a:buChar char="-"/>
            </a:pPr>
            <a:r>
              <a:rPr lang="en-US" sz="1600" dirty="0">
                <a:solidFill>
                  <a:srgbClr val="3C3C3B"/>
                </a:solidFill>
                <a:latin typeface="Trebuchet MS" panose="020B0603020202020204" pitchFamily="34" charset="0"/>
                <a:ea typeface="+mj-ea"/>
                <a:cs typeface="+mj-cs"/>
              </a:rPr>
              <a:t>Using scripture</a:t>
            </a:r>
          </a:p>
          <a:p>
            <a:pPr marL="285750" indent="-285750">
              <a:lnSpc>
                <a:spcPct val="90000"/>
              </a:lnSpc>
              <a:spcBef>
                <a:spcPct val="0"/>
              </a:spcBef>
              <a:spcAft>
                <a:spcPts val="600"/>
              </a:spcAft>
              <a:buFontTx/>
              <a:buChar char="-"/>
            </a:pPr>
            <a:r>
              <a:rPr lang="en-US" sz="1600" dirty="0">
                <a:solidFill>
                  <a:srgbClr val="3C3C3B"/>
                </a:solidFill>
                <a:latin typeface="Trebuchet MS" panose="020B0603020202020204" pitchFamily="34" charset="0"/>
                <a:ea typeface="+mj-ea"/>
                <a:cs typeface="+mj-cs"/>
              </a:rPr>
              <a:t>Through music</a:t>
            </a:r>
          </a:p>
          <a:p>
            <a:pPr marL="285750" indent="-285750">
              <a:lnSpc>
                <a:spcPct val="90000"/>
              </a:lnSpc>
              <a:spcBef>
                <a:spcPct val="0"/>
              </a:spcBef>
              <a:spcAft>
                <a:spcPts val="600"/>
              </a:spcAft>
              <a:buFontTx/>
              <a:buChar char="-"/>
            </a:pPr>
            <a:r>
              <a:rPr lang="en-US" sz="1600" dirty="0">
                <a:solidFill>
                  <a:srgbClr val="3C3C3B"/>
                </a:solidFill>
                <a:latin typeface="Trebuchet MS" panose="020B0603020202020204" pitchFamily="34" charset="0"/>
                <a:ea typeface="+mj-ea"/>
                <a:cs typeface="+mj-cs"/>
              </a:rPr>
              <a:t>In creation</a:t>
            </a:r>
          </a:p>
          <a:p>
            <a:pPr marL="285750" indent="-285750">
              <a:lnSpc>
                <a:spcPct val="90000"/>
              </a:lnSpc>
              <a:spcBef>
                <a:spcPct val="0"/>
              </a:spcBef>
              <a:spcAft>
                <a:spcPts val="600"/>
              </a:spcAft>
              <a:buFontTx/>
              <a:buChar char="-"/>
            </a:pPr>
            <a:r>
              <a:rPr lang="en-US" sz="1600" dirty="0">
                <a:solidFill>
                  <a:srgbClr val="3C3C3B"/>
                </a:solidFill>
                <a:latin typeface="Trebuchet MS" panose="020B0603020202020204" pitchFamily="34" charset="0"/>
                <a:ea typeface="+mj-ea"/>
                <a:cs typeface="+mj-cs"/>
              </a:rPr>
              <a:t>Throughout the day in your mind</a:t>
            </a:r>
          </a:p>
          <a:p>
            <a:pPr marL="285750" indent="-285750">
              <a:lnSpc>
                <a:spcPct val="90000"/>
              </a:lnSpc>
              <a:spcBef>
                <a:spcPct val="0"/>
              </a:spcBef>
              <a:spcAft>
                <a:spcPts val="600"/>
              </a:spcAft>
              <a:buFontTx/>
              <a:buChar char="-"/>
            </a:pPr>
            <a:r>
              <a:rPr lang="en-US" sz="1600" dirty="0">
                <a:solidFill>
                  <a:srgbClr val="3C3C3B"/>
                </a:solidFill>
                <a:latin typeface="Trebuchet MS" panose="020B0603020202020204" pitchFamily="34" charset="0"/>
                <a:ea typeface="+mj-ea"/>
                <a:cs typeface="+mj-cs"/>
              </a:rPr>
              <a:t>Help others</a:t>
            </a:r>
          </a:p>
          <a:p>
            <a:pPr marL="285750" indent="-285750">
              <a:lnSpc>
                <a:spcPct val="90000"/>
              </a:lnSpc>
              <a:spcBef>
                <a:spcPct val="0"/>
              </a:spcBef>
              <a:spcAft>
                <a:spcPts val="600"/>
              </a:spcAft>
              <a:buFontTx/>
              <a:buChar char="-"/>
            </a:pPr>
            <a:r>
              <a:rPr lang="en-US" sz="1600" dirty="0">
                <a:solidFill>
                  <a:srgbClr val="3C3C3B"/>
                </a:solidFill>
                <a:latin typeface="Trebuchet MS" panose="020B0603020202020204" pitchFamily="34" charset="0"/>
                <a:ea typeface="+mj-ea"/>
                <a:cs typeface="+mj-cs"/>
              </a:rPr>
              <a:t>Contemplating/imagination</a:t>
            </a:r>
          </a:p>
          <a:p>
            <a:pPr marL="285750" indent="-285750">
              <a:lnSpc>
                <a:spcPct val="90000"/>
              </a:lnSpc>
              <a:spcBef>
                <a:spcPct val="0"/>
              </a:spcBef>
              <a:spcAft>
                <a:spcPts val="600"/>
              </a:spcAft>
              <a:buFontTx/>
              <a:buChar char="-"/>
            </a:pPr>
            <a:r>
              <a:rPr lang="en-US" sz="1600" dirty="0">
                <a:solidFill>
                  <a:srgbClr val="3C3C3B"/>
                </a:solidFill>
                <a:latin typeface="Trebuchet MS" panose="020B0603020202020204" pitchFamily="34" charset="0"/>
                <a:ea typeface="+mj-ea"/>
                <a:cs typeface="+mj-cs"/>
              </a:rPr>
              <a:t>Studying the faith</a:t>
            </a:r>
          </a:p>
          <a:p>
            <a:pPr marL="285750" indent="-285750">
              <a:lnSpc>
                <a:spcPct val="90000"/>
              </a:lnSpc>
              <a:spcBef>
                <a:spcPct val="0"/>
              </a:spcBef>
              <a:spcAft>
                <a:spcPts val="600"/>
              </a:spcAft>
              <a:buFontTx/>
              <a:buChar char="-"/>
            </a:pPr>
            <a:r>
              <a:rPr lang="en-US" sz="1600" dirty="0">
                <a:solidFill>
                  <a:srgbClr val="3C3C3B"/>
                </a:solidFill>
                <a:latin typeface="Trebuchet MS" panose="020B0603020202020204" pitchFamily="34" charset="0"/>
                <a:ea typeface="+mj-ea"/>
                <a:cs typeface="+mj-cs"/>
              </a:rPr>
              <a:t>Watching faith videos</a:t>
            </a:r>
          </a:p>
          <a:p>
            <a:pPr>
              <a:lnSpc>
                <a:spcPct val="90000"/>
              </a:lnSpc>
              <a:spcBef>
                <a:spcPct val="0"/>
              </a:spcBef>
              <a:spcAft>
                <a:spcPts val="600"/>
              </a:spcAft>
            </a:pPr>
            <a:endParaRPr lang="en-US" sz="1600" dirty="0">
              <a:solidFill>
                <a:srgbClr val="3C3C3B"/>
              </a:solidFill>
              <a:latin typeface="Trebuchet MS" panose="020B0603020202020204" pitchFamily="34" charset="0"/>
              <a:ea typeface="+mj-ea"/>
              <a:cs typeface="+mj-cs"/>
            </a:endParaRPr>
          </a:p>
          <a:p>
            <a:pPr>
              <a:lnSpc>
                <a:spcPct val="90000"/>
              </a:lnSpc>
              <a:spcBef>
                <a:spcPct val="0"/>
              </a:spcBef>
              <a:spcAft>
                <a:spcPts val="600"/>
              </a:spcAft>
            </a:pPr>
            <a:endParaRPr lang="en-US" sz="1600" dirty="0">
              <a:solidFill>
                <a:srgbClr val="3C3C3B"/>
              </a:solidFill>
              <a:latin typeface="Trebuchet MS" panose="020B0603020202020204" pitchFamily="34" charset="0"/>
              <a:ea typeface="+mj-ea"/>
              <a:cs typeface="+mj-cs"/>
            </a:endParaRPr>
          </a:p>
          <a:p>
            <a:pPr>
              <a:lnSpc>
                <a:spcPct val="90000"/>
              </a:lnSpc>
              <a:spcBef>
                <a:spcPct val="0"/>
              </a:spcBef>
              <a:spcAft>
                <a:spcPts val="600"/>
              </a:spcAft>
            </a:pPr>
            <a:endParaRPr lang="en-US" sz="1600" dirty="0">
              <a:solidFill>
                <a:srgbClr val="3C3C3B"/>
              </a:solidFill>
              <a:latin typeface="Trebuchet MS" panose="020B0603020202020204" pitchFamily="34" charset="0"/>
              <a:ea typeface="+mj-ea"/>
              <a:cs typeface="+mj-cs"/>
            </a:endParaRPr>
          </a:p>
          <a:p>
            <a:pPr>
              <a:lnSpc>
                <a:spcPct val="90000"/>
              </a:lnSpc>
              <a:spcBef>
                <a:spcPct val="0"/>
              </a:spcBef>
              <a:spcAft>
                <a:spcPts val="600"/>
              </a:spcAft>
            </a:pPr>
            <a:endParaRPr lang="en-US" sz="1600" dirty="0">
              <a:solidFill>
                <a:srgbClr val="3C3C3B"/>
              </a:solidFill>
              <a:latin typeface="Trebuchet MS" panose="020B0603020202020204" pitchFamily="34" charset="0"/>
              <a:ea typeface="+mj-ea"/>
              <a:cs typeface="+mj-cs"/>
            </a:endParaRPr>
          </a:p>
        </p:txBody>
      </p:sp>
      <p:pic>
        <p:nvPicPr>
          <p:cNvPr id="9" name="Picture 8">
            <a:extLst>
              <a:ext uri="{FF2B5EF4-FFF2-40B4-BE49-F238E27FC236}">
                <a16:creationId xmlns:a16="http://schemas.microsoft.com/office/drawing/2014/main" id="{CF95F076-5685-4EFA-9992-E5D3B4529787}"/>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40121" y="5176199"/>
            <a:ext cx="1011148" cy="1412928"/>
          </a:xfrm>
          <a:prstGeom prst="ellipse">
            <a:avLst/>
          </a:prstGeom>
        </p:spPr>
      </p:pic>
    </p:spTree>
    <p:extLst>
      <p:ext uri="{BB962C8B-B14F-4D97-AF65-F5344CB8AC3E}">
        <p14:creationId xmlns:p14="http://schemas.microsoft.com/office/powerpoint/2010/main" val="25973760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4" descr="A group of people in a crowd&#10;&#10;Description automatically generated with low confidence">
            <a:extLst>
              <a:ext uri="{FF2B5EF4-FFF2-40B4-BE49-F238E27FC236}">
                <a16:creationId xmlns:a16="http://schemas.microsoft.com/office/drawing/2014/main" id="{378E0F21-6CB9-475D-BB9A-35A22DF3AA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205" b="14733"/>
          <a:stretch/>
        </p:blipFill>
        <p:spPr>
          <a:xfrm>
            <a:off x="0" y="0"/>
            <a:ext cx="12191980" cy="5783143"/>
          </a:xfrm>
          <a:custGeom>
            <a:avLst/>
            <a:gdLst/>
            <a:ahLst/>
            <a:cxnLst/>
            <a:rect l="l" t="t" r="r" b="b"/>
            <a:pathLst>
              <a:path w="12192000" h="6721475">
                <a:moveTo>
                  <a:pt x="4721175" y="5742856"/>
                </a:moveTo>
                <a:lnTo>
                  <a:pt x="4722110" y="5743067"/>
                </a:lnTo>
                <a:cubicBezTo>
                  <a:pt x="4721144" y="5743709"/>
                  <a:pt x="4718265" y="5744315"/>
                  <a:pt x="4717201" y="5744338"/>
                </a:cubicBezTo>
                <a:close/>
                <a:moveTo>
                  <a:pt x="0" y="0"/>
                </a:moveTo>
                <a:lnTo>
                  <a:pt x="12192000" y="0"/>
                </a:lnTo>
                <a:lnTo>
                  <a:pt x="12192000" y="834942"/>
                </a:lnTo>
                <a:lnTo>
                  <a:pt x="12192000" y="2274073"/>
                </a:lnTo>
                <a:lnTo>
                  <a:pt x="12192000" y="6586253"/>
                </a:lnTo>
                <a:lnTo>
                  <a:pt x="12140861" y="6605451"/>
                </a:lnTo>
                <a:cubicBezTo>
                  <a:pt x="12126657" y="6607665"/>
                  <a:pt x="12093590" y="6662867"/>
                  <a:pt x="12080162" y="6661300"/>
                </a:cubicBezTo>
                <a:cubicBezTo>
                  <a:pt x="11978189" y="6685453"/>
                  <a:pt x="11967362" y="6708506"/>
                  <a:pt x="11917886" y="6696520"/>
                </a:cubicBezTo>
                <a:cubicBezTo>
                  <a:pt x="11872780" y="6694805"/>
                  <a:pt x="11928862" y="6731720"/>
                  <a:pt x="11894611" y="6718680"/>
                </a:cubicBezTo>
                <a:cubicBezTo>
                  <a:pt x="11860360" y="6705640"/>
                  <a:pt x="11736092" y="6642174"/>
                  <a:pt x="11712380" y="6618279"/>
                </a:cubicBezTo>
                <a:cubicBezTo>
                  <a:pt x="11688668" y="6594384"/>
                  <a:pt x="11627913" y="6617875"/>
                  <a:pt x="11585367" y="6575313"/>
                </a:cubicBezTo>
                <a:lnTo>
                  <a:pt x="11516471" y="6498621"/>
                </a:lnTo>
                <a:cubicBezTo>
                  <a:pt x="11468275" y="6496789"/>
                  <a:pt x="11507336" y="6461535"/>
                  <a:pt x="11462693" y="6445069"/>
                </a:cubicBezTo>
                <a:cubicBezTo>
                  <a:pt x="11417568" y="6443442"/>
                  <a:pt x="11408022" y="6391555"/>
                  <a:pt x="11369713" y="6383596"/>
                </a:cubicBezTo>
                <a:cubicBezTo>
                  <a:pt x="11354318" y="6389646"/>
                  <a:pt x="11288329" y="6334752"/>
                  <a:pt x="11273970" y="6323928"/>
                </a:cubicBezTo>
                <a:cubicBezTo>
                  <a:pt x="11231914" y="6325320"/>
                  <a:pt x="11221974" y="6315486"/>
                  <a:pt x="11195085" y="6302909"/>
                </a:cubicBezTo>
                <a:cubicBezTo>
                  <a:pt x="11164087" y="6332691"/>
                  <a:pt x="11171650" y="6306732"/>
                  <a:pt x="11143409" y="6303556"/>
                </a:cubicBezTo>
                <a:cubicBezTo>
                  <a:pt x="11125907" y="6299917"/>
                  <a:pt x="11102604" y="6295777"/>
                  <a:pt x="11085936" y="6294307"/>
                </a:cubicBezTo>
                <a:cubicBezTo>
                  <a:pt x="11057494" y="6294603"/>
                  <a:pt x="11029907" y="6276438"/>
                  <a:pt x="11030954" y="6291426"/>
                </a:cubicBezTo>
                <a:cubicBezTo>
                  <a:pt x="11007785" y="6293943"/>
                  <a:pt x="10982006" y="6298120"/>
                  <a:pt x="10951061" y="6296182"/>
                </a:cubicBezTo>
                <a:cubicBezTo>
                  <a:pt x="10885366" y="6259348"/>
                  <a:pt x="10915289" y="6295910"/>
                  <a:pt x="10857722" y="6283099"/>
                </a:cubicBezTo>
                <a:cubicBezTo>
                  <a:pt x="10806647" y="6270732"/>
                  <a:pt x="10707076" y="6237654"/>
                  <a:pt x="10644617" y="6221981"/>
                </a:cubicBezTo>
                <a:cubicBezTo>
                  <a:pt x="10616447" y="6217166"/>
                  <a:pt x="10558604" y="6206555"/>
                  <a:pt x="10519278" y="6201735"/>
                </a:cubicBezTo>
                <a:cubicBezTo>
                  <a:pt x="10495462" y="6203254"/>
                  <a:pt x="10473831" y="6189810"/>
                  <a:pt x="10445982" y="6199677"/>
                </a:cubicBezTo>
                <a:cubicBezTo>
                  <a:pt x="10436537" y="6203715"/>
                  <a:pt x="10409282" y="6202908"/>
                  <a:pt x="10383866" y="6195830"/>
                </a:cubicBezTo>
                <a:cubicBezTo>
                  <a:pt x="10374828" y="6204037"/>
                  <a:pt x="10347865" y="6195374"/>
                  <a:pt x="10336853" y="6195219"/>
                </a:cubicBezTo>
                <a:cubicBezTo>
                  <a:pt x="10323587" y="6201929"/>
                  <a:pt x="10274742" y="6192863"/>
                  <a:pt x="10261099" y="6185468"/>
                </a:cubicBezTo>
                <a:lnTo>
                  <a:pt x="10126498" y="6173953"/>
                </a:lnTo>
                <a:lnTo>
                  <a:pt x="10082167" y="6171858"/>
                </a:lnTo>
                <a:cubicBezTo>
                  <a:pt x="10074568" y="6173927"/>
                  <a:pt x="10046861" y="6172599"/>
                  <a:pt x="10039238" y="6173522"/>
                </a:cubicBezTo>
                <a:cubicBezTo>
                  <a:pt x="9998459" y="6163421"/>
                  <a:pt x="9984395" y="6162931"/>
                  <a:pt x="9960017" y="6158007"/>
                </a:cubicBezTo>
                <a:cubicBezTo>
                  <a:pt x="9918981" y="6157865"/>
                  <a:pt x="9888742" y="6161064"/>
                  <a:pt x="9847790" y="6151239"/>
                </a:cubicBezTo>
                <a:lnTo>
                  <a:pt x="9728307" y="6131032"/>
                </a:lnTo>
                <a:cubicBezTo>
                  <a:pt x="9675057" y="6140618"/>
                  <a:pt x="9602036" y="6132224"/>
                  <a:pt x="9584505" y="6119612"/>
                </a:cubicBezTo>
                <a:cubicBezTo>
                  <a:pt x="9518953" y="6105336"/>
                  <a:pt x="9415430" y="6079210"/>
                  <a:pt x="9343050" y="6073910"/>
                </a:cubicBezTo>
                <a:lnTo>
                  <a:pt x="9231368" y="6022005"/>
                </a:lnTo>
                <a:lnTo>
                  <a:pt x="9194808" y="6011926"/>
                </a:lnTo>
                <a:lnTo>
                  <a:pt x="9189244" y="6002687"/>
                </a:lnTo>
                <a:lnTo>
                  <a:pt x="9151230" y="5991485"/>
                </a:lnTo>
                <a:lnTo>
                  <a:pt x="9150208" y="5992550"/>
                </a:lnTo>
                <a:cubicBezTo>
                  <a:pt x="9147046" y="5994681"/>
                  <a:pt x="9143082" y="5995773"/>
                  <a:pt x="9137316" y="5994719"/>
                </a:cubicBezTo>
                <a:cubicBezTo>
                  <a:pt x="9138863" y="6014203"/>
                  <a:pt x="9130953" y="6000914"/>
                  <a:pt x="9113810" y="5996085"/>
                </a:cubicBezTo>
                <a:cubicBezTo>
                  <a:pt x="9112389" y="6025268"/>
                  <a:pt x="9068115" y="5990834"/>
                  <a:pt x="9053451" y="6004399"/>
                </a:cubicBezTo>
                <a:lnTo>
                  <a:pt x="9005484" y="6001114"/>
                </a:lnTo>
                <a:lnTo>
                  <a:pt x="9005199" y="6001354"/>
                </a:lnTo>
                <a:cubicBezTo>
                  <a:pt x="9003144" y="6001574"/>
                  <a:pt x="9000325" y="6001246"/>
                  <a:pt x="8996230" y="6000143"/>
                </a:cubicBezTo>
                <a:lnTo>
                  <a:pt x="8990392" y="5998082"/>
                </a:lnTo>
                <a:lnTo>
                  <a:pt x="8974335" y="5994856"/>
                </a:lnTo>
                <a:lnTo>
                  <a:pt x="8968009" y="5995556"/>
                </a:lnTo>
                <a:lnTo>
                  <a:pt x="8963046" y="5997781"/>
                </a:lnTo>
                <a:cubicBezTo>
                  <a:pt x="8954691" y="5989830"/>
                  <a:pt x="8955518" y="5980882"/>
                  <a:pt x="8928986" y="6000969"/>
                </a:cubicBezTo>
                <a:cubicBezTo>
                  <a:pt x="8898032" y="5999949"/>
                  <a:pt x="8789301" y="5985294"/>
                  <a:pt x="8752442" y="5981737"/>
                </a:cubicBezTo>
                <a:cubicBezTo>
                  <a:pt x="8719820" y="5971017"/>
                  <a:pt x="8748195" y="5984678"/>
                  <a:pt x="8707845" y="5979636"/>
                </a:cubicBezTo>
                <a:cubicBezTo>
                  <a:pt x="8671607" y="5960101"/>
                  <a:pt x="8639143" y="5976541"/>
                  <a:pt x="8596069" y="5971064"/>
                </a:cubicBezTo>
                <a:lnTo>
                  <a:pt x="8525228" y="5985906"/>
                </a:lnTo>
                <a:lnTo>
                  <a:pt x="8510981" y="5979991"/>
                </a:lnTo>
                <a:lnTo>
                  <a:pt x="8506165" y="5976990"/>
                </a:lnTo>
                <a:cubicBezTo>
                  <a:pt x="8502647" y="5975213"/>
                  <a:pt x="8500046" y="5974402"/>
                  <a:pt x="8497966" y="5974252"/>
                </a:cubicBezTo>
                <a:lnTo>
                  <a:pt x="8497592" y="5974431"/>
                </a:lnTo>
                <a:lnTo>
                  <a:pt x="8490247" y="5971381"/>
                </a:lnTo>
                <a:lnTo>
                  <a:pt x="8367180" y="5957339"/>
                </a:lnTo>
                <a:cubicBezTo>
                  <a:pt x="8362022" y="5955314"/>
                  <a:pt x="8357731" y="5955662"/>
                  <a:pt x="8353797" y="5957145"/>
                </a:cubicBezTo>
                <a:lnTo>
                  <a:pt x="8352370" y="5957985"/>
                </a:lnTo>
                <a:lnTo>
                  <a:pt x="8320102" y="5940567"/>
                </a:lnTo>
                <a:lnTo>
                  <a:pt x="8314430" y="5940241"/>
                </a:lnTo>
                <a:lnTo>
                  <a:pt x="8295171" y="5926346"/>
                </a:lnTo>
                <a:lnTo>
                  <a:pt x="8284274" y="5920523"/>
                </a:lnTo>
                <a:lnTo>
                  <a:pt x="8283147" y="5916080"/>
                </a:lnTo>
                <a:cubicBezTo>
                  <a:pt x="8280843" y="5912835"/>
                  <a:pt x="8276149" y="5910187"/>
                  <a:pt x="8266073" y="5908905"/>
                </a:cubicBezTo>
                <a:lnTo>
                  <a:pt x="8263374" y="5909135"/>
                </a:lnTo>
                <a:lnTo>
                  <a:pt x="8252031" y="5899292"/>
                </a:lnTo>
                <a:cubicBezTo>
                  <a:pt x="8248857" y="5895442"/>
                  <a:pt x="8246645" y="5891160"/>
                  <a:pt x="8245832" y="5886300"/>
                </a:cubicBezTo>
                <a:cubicBezTo>
                  <a:pt x="8181825" y="5889207"/>
                  <a:pt x="8147128" y="5855085"/>
                  <a:pt x="8090269" y="5840139"/>
                </a:cubicBezTo>
                <a:cubicBezTo>
                  <a:pt x="8025465" y="5816997"/>
                  <a:pt x="7967068" y="5795761"/>
                  <a:pt x="7905405" y="5798166"/>
                </a:cubicBezTo>
                <a:cubicBezTo>
                  <a:pt x="7835117" y="5783254"/>
                  <a:pt x="7780963" y="5781023"/>
                  <a:pt x="7718742" y="5772451"/>
                </a:cubicBezTo>
                <a:lnTo>
                  <a:pt x="7614344" y="5775922"/>
                </a:lnTo>
                <a:lnTo>
                  <a:pt x="7527540" y="5770094"/>
                </a:lnTo>
                <a:lnTo>
                  <a:pt x="7519568" y="5767541"/>
                </a:lnTo>
                <a:cubicBezTo>
                  <a:pt x="7513990" y="5766202"/>
                  <a:pt x="7510170" y="5765852"/>
                  <a:pt x="7507409" y="5766206"/>
                </a:cubicBezTo>
                <a:lnTo>
                  <a:pt x="7507037" y="5766533"/>
                </a:lnTo>
                <a:lnTo>
                  <a:pt x="7495792" y="5764581"/>
                </a:lnTo>
                <a:cubicBezTo>
                  <a:pt x="7476983" y="5760463"/>
                  <a:pt x="7422525" y="5777879"/>
                  <a:pt x="7405388" y="5772686"/>
                </a:cubicBezTo>
                <a:cubicBezTo>
                  <a:pt x="7374786" y="5775636"/>
                  <a:pt x="7333987" y="5776741"/>
                  <a:pt x="7312177" y="5782281"/>
                </a:cubicBezTo>
                <a:lnTo>
                  <a:pt x="7310850" y="5783723"/>
                </a:lnTo>
                <a:lnTo>
                  <a:pt x="7218557" y="5758474"/>
                </a:lnTo>
                <a:lnTo>
                  <a:pt x="7201099" y="5753924"/>
                </a:lnTo>
                <a:lnTo>
                  <a:pt x="7197001" y="5748566"/>
                </a:lnTo>
                <a:cubicBezTo>
                  <a:pt x="7192109" y="5745043"/>
                  <a:pt x="7184503" y="5742904"/>
                  <a:pt x="7170805" y="5743918"/>
                </a:cubicBezTo>
                <a:lnTo>
                  <a:pt x="7096985" y="5731690"/>
                </a:lnTo>
                <a:cubicBezTo>
                  <a:pt x="7061145" y="5730712"/>
                  <a:pt x="7050186" y="5729735"/>
                  <a:pt x="7018493" y="5732064"/>
                </a:cubicBezTo>
                <a:cubicBezTo>
                  <a:pt x="6937525" y="5721126"/>
                  <a:pt x="6943642" y="5696960"/>
                  <a:pt x="6904143" y="5702558"/>
                </a:cubicBezTo>
                <a:cubicBezTo>
                  <a:pt x="6871919" y="5707766"/>
                  <a:pt x="6787986" y="5688692"/>
                  <a:pt x="6708219" y="5674603"/>
                </a:cubicBezTo>
                <a:cubicBezTo>
                  <a:pt x="6649103" y="5665148"/>
                  <a:pt x="6628103" y="5651047"/>
                  <a:pt x="6549452" y="5645827"/>
                </a:cubicBezTo>
                <a:cubicBezTo>
                  <a:pt x="6472151" y="5601737"/>
                  <a:pt x="6409693" y="5625460"/>
                  <a:pt x="6317557" y="5599027"/>
                </a:cubicBezTo>
                <a:cubicBezTo>
                  <a:pt x="6297548" y="5583505"/>
                  <a:pt x="6209289" y="5600698"/>
                  <a:pt x="6168671" y="5596940"/>
                </a:cubicBezTo>
                <a:cubicBezTo>
                  <a:pt x="6128053" y="5593182"/>
                  <a:pt x="6090537" y="5579634"/>
                  <a:pt x="6073845" y="5576478"/>
                </a:cubicBezTo>
                <a:lnTo>
                  <a:pt x="6068527" y="5578015"/>
                </a:lnTo>
                <a:lnTo>
                  <a:pt x="6048635" y="5577332"/>
                </a:lnTo>
                <a:lnTo>
                  <a:pt x="6041280" y="5585681"/>
                </a:lnTo>
                <a:lnTo>
                  <a:pt x="6010089" y="5590774"/>
                </a:lnTo>
                <a:cubicBezTo>
                  <a:pt x="5998678" y="5591361"/>
                  <a:pt x="5970125" y="5590448"/>
                  <a:pt x="5957374" y="5587130"/>
                </a:cubicBezTo>
                <a:lnTo>
                  <a:pt x="5758917" y="5571438"/>
                </a:lnTo>
                <a:lnTo>
                  <a:pt x="5626958" y="5570415"/>
                </a:lnTo>
                <a:lnTo>
                  <a:pt x="5470904" y="5584435"/>
                </a:lnTo>
                <a:cubicBezTo>
                  <a:pt x="5478132" y="5597463"/>
                  <a:pt x="5439008" y="5583397"/>
                  <a:pt x="5432758" y="5595688"/>
                </a:cubicBezTo>
                <a:cubicBezTo>
                  <a:pt x="5429367" y="5605720"/>
                  <a:pt x="5391826" y="5610404"/>
                  <a:pt x="5381665" y="5613390"/>
                </a:cubicBezTo>
                <a:lnTo>
                  <a:pt x="5261761" y="5633807"/>
                </a:lnTo>
                <a:cubicBezTo>
                  <a:pt x="5251596" y="5633991"/>
                  <a:pt x="5230549" y="5642301"/>
                  <a:pt x="5222961" y="5644931"/>
                </a:cubicBezTo>
                <a:lnTo>
                  <a:pt x="5174658" y="5647921"/>
                </a:lnTo>
                <a:lnTo>
                  <a:pt x="5156553" y="5655144"/>
                </a:lnTo>
                <a:lnTo>
                  <a:pt x="5142596" y="5658544"/>
                </a:lnTo>
                <a:lnTo>
                  <a:pt x="5139595" y="5660645"/>
                </a:lnTo>
                <a:cubicBezTo>
                  <a:pt x="5133875" y="5664685"/>
                  <a:pt x="5128077" y="5668496"/>
                  <a:pt x="5121657" y="5671498"/>
                </a:cubicBezTo>
                <a:cubicBezTo>
                  <a:pt x="5108318" y="5642879"/>
                  <a:pt x="5064854" y="5692315"/>
                  <a:pt x="5065789" y="5664927"/>
                </a:cubicBezTo>
                <a:cubicBezTo>
                  <a:pt x="5028194" y="5676443"/>
                  <a:pt x="5038945" y="5647354"/>
                  <a:pt x="5011512" y="5681308"/>
                </a:cubicBezTo>
                <a:cubicBezTo>
                  <a:pt x="4937025" y="5680925"/>
                  <a:pt x="4916355" y="5667918"/>
                  <a:pt x="4840439" y="5705325"/>
                </a:cubicBezTo>
                <a:cubicBezTo>
                  <a:pt x="4806741" y="5721967"/>
                  <a:pt x="4784108" y="5733113"/>
                  <a:pt x="4762445" y="5733093"/>
                </a:cubicBezTo>
                <a:cubicBezTo>
                  <a:pt x="4741324" y="5737594"/>
                  <a:pt x="4729483" y="5740416"/>
                  <a:pt x="4723183" y="5742108"/>
                </a:cubicBezTo>
                <a:lnTo>
                  <a:pt x="4721175" y="5742856"/>
                </a:lnTo>
                <a:lnTo>
                  <a:pt x="4715526" y="5741581"/>
                </a:lnTo>
                <a:cubicBezTo>
                  <a:pt x="4680149" y="5748537"/>
                  <a:pt x="4524746" y="5749345"/>
                  <a:pt x="4515811" y="5751483"/>
                </a:cubicBezTo>
                <a:cubicBezTo>
                  <a:pt x="4457821" y="5764595"/>
                  <a:pt x="4462660" y="5765336"/>
                  <a:pt x="4428540" y="5762134"/>
                </a:cubicBezTo>
                <a:cubicBezTo>
                  <a:pt x="4423305" y="5758763"/>
                  <a:pt x="4368975" y="5765057"/>
                  <a:pt x="4362874" y="5763480"/>
                </a:cubicBezTo>
                <a:lnTo>
                  <a:pt x="4316963" y="5756865"/>
                </a:lnTo>
                <a:lnTo>
                  <a:pt x="4315109" y="5758206"/>
                </a:lnTo>
                <a:cubicBezTo>
                  <a:pt x="4306124" y="5761577"/>
                  <a:pt x="4299996" y="5761576"/>
                  <a:pt x="4295141" y="5760085"/>
                </a:cubicBezTo>
                <a:lnTo>
                  <a:pt x="4290061" y="5757168"/>
                </a:lnTo>
                <a:lnTo>
                  <a:pt x="4276140" y="5757414"/>
                </a:lnTo>
                <a:lnTo>
                  <a:pt x="4248115" y="5755090"/>
                </a:lnTo>
                <a:lnTo>
                  <a:pt x="4202048" y="5757885"/>
                </a:lnTo>
                <a:cubicBezTo>
                  <a:pt x="4201946" y="5758305"/>
                  <a:pt x="4201844" y="5758724"/>
                  <a:pt x="4201744" y="5759144"/>
                </a:cubicBezTo>
                <a:cubicBezTo>
                  <a:pt x="4200117" y="5761981"/>
                  <a:pt x="4197141" y="5764100"/>
                  <a:pt x="4191246" y="5764778"/>
                </a:cubicBezTo>
                <a:cubicBezTo>
                  <a:pt x="4204214" y="5782067"/>
                  <a:pt x="4161275" y="5780172"/>
                  <a:pt x="4142743" y="5780643"/>
                </a:cubicBezTo>
                <a:cubicBezTo>
                  <a:pt x="4124718" y="5787709"/>
                  <a:pt x="4099100" y="5801289"/>
                  <a:pt x="4083095" y="5807176"/>
                </a:cubicBezTo>
                <a:lnTo>
                  <a:pt x="4074544" y="5808011"/>
                </a:lnTo>
                <a:cubicBezTo>
                  <a:pt x="4074505" y="5808112"/>
                  <a:pt x="4074464" y="5808211"/>
                  <a:pt x="4074425" y="5808310"/>
                </a:cubicBezTo>
                <a:cubicBezTo>
                  <a:pt x="4072679" y="5809094"/>
                  <a:pt x="4069907" y="5809595"/>
                  <a:pt x="4065508" y="5809754"/>
                </a:cubicBezTo>
                <a:lnTo>
                  <a:pt x="4058952" y="5809536"/>
                </a:lnTo>
                <a:lnTo>
                  <a:pt x="4042362" y="5811157"/>
                </a:lnTo>
                <a:lnTo>
                  <a:pt x="4036994" y="5813591"/>
                </a:lnTo>
                <a:lnTo>
                  <a:pt x="4035361" y="5817258"/>
                </a:lnTo>
                <a:lnTo>
                  <a:pt x="4033776" y="5817023"/>
                </a:lnTo>
                <a:cubicBezTo>
                  <a:pt x="4021425" y="5812159"/>
                  <a:pt x="4016875" y="5803783"/>
                  <a:pt x="4004536" y="5829591"/>
                </a:cubicBezTo>
                <a:cubicBezTo>
                  <a:pt x="3976668" y="5822526"/>
                  <a:pt x="3972978" y="5837855"/>
                  <a:pt x="3936844" y="5847048"/>
                </a:cubicBezTo>
                <a:cubicBezTo>
                  <a:pt x="3920507" y="5839324"/>
                  <a:pt x="3908536" y="5844013"/>
                  <a:pt x="3897273" y="5852703"/>
                </a:cubicBezTo>
                <a:cubicBezTo>
                  <a:pt x="3861093" y="5852207"/>
                  <a:pt x="3829629" y="5866077"/>
                  <a:pt x="3789758" y="5872941"/>
                </a:cubicBezTo>
                <a:cubicBezTo>
                  <a:pt x="3741008" y="5887647"/>
                  <a:pt x="3725130" y="5889624"/>
                  <a:pt x="3682511" y="5896864"/>
                </a:cubicBezTo>
                <a:lnTo>
                  <a:pt x="3610033" y="5929135"/>
                </a:lnTo>
                <a:lnTo>
                  <a:pt x="3603853" y="5927773"/>
                </a:lnTo>
                <a:cubicBezTo>
                  <a:pt x="3599581" y="5927154"/>
                  <a:pt x="3596727" y="5927154"/>
                  <a:pt x="3594734" y="5927609"/>
                </a:cubicBezTo>
                <a:lnTo>
                  <a:pt x="3594499" y="5927878"/>
                </a:lnTo>
                <a:lnTo>
                  <a:pt x="3585976" y="5927188"/>
                </a:lnTo>
                <a:cubicBezTo>
                  <a:pt x="3571624" y="5925397"/>
                  <a:pt x="3549390" y="5939596"/>
                  <a:pt x="3536133" y="5936887"/>
                </a:cubicBezTo>
                <a:cubicBezTo>
                  <a:pt x="3513941" y="5941183"/>
                  <a:pt x="3488623" y="5934918"/>
                  <a:pt x="3473221" y="5940548"/>
                </a:cubicBezTo>
                <a:lnTo>
                  <a:pt x="3400726" y="5952596"/>
                </a:lnTo>
                <a:lnTo>
                  <a:pt x="3375936" y="5941189"/>
                </a:lnTo>
                <a:lnTo>
                  <a:pt x="3348220" y="5944802"/>
                </a:lnTo>
                <a:cubicBezTo>
                  <a:pt x="3337207" y="5945475"/>
                  <a:pt x="3327055" y="5946237"/>
                  <a:pt x="3319640" y="5949737"/>
                </a:cubicBezTo>
                <a:lnTo>
                  <a:pt x="3248530" y="5968289"/>
                </a:lnTo>
                <a:lnTo>
                  <a:pt x="3210309" y="5954736"/>
                </a:lnTo>
                <a:cubicBezTo>
                  <a:pt x="3206089" y="5952812"/>
                  <a:pt x="3200153" y="5952268"/>
                  <a:pt x="3190376" y="5954857"/>
                </a:cubicBezTo>
                <a:lnTo>
                  <a:pt x="3188146" y="5956038"/>
                </a:lnTo>
                <a:cubicBezTo>
                  <a:pt x="3182626" y="5954058"/>
                  <a:pt x="3141857" y="5956624"/>
                  <a:pt x="3108597" y="5957358"/>
                </a:cubicBezTo>
                <a:cubicBezTo>
                  <a:pt x="3055969" y="5959784"/>
                  <a:pt x="3048941" y="5952417"/>
                  <a:pt x="2988585" y="5960444"/>
                </a:cubicBezTo>
                <a:cubicBezTo>
                  <a:pt x="2928854" y="5964632"/>
                  <a:pt x="2917952" y="5959591"/>
                  <a:pt x="2876541" y="5967961"/>
                </a:cubicBezTo>
                <a:lnTo>
                  <a:pt x="2626865" y="5968713"/>
                </a:lnTo>
                <a:cubicBezTo>
                  <a:pt x="2562349" y="5946800"/>
                  <a:pt x="2563423" y="5977398"/>
                  <a:pt x="2491423" y="5970428"/>
                </a:cubicBezTo>
                <a:cubicBezTo>
                  <a:pt x="2433092" y="6035904"/>
                  <a:pt x="2455710" y="5995425"/>
                  <a:pt x="2415618" y="6003657"/>
                </a:cubicBezTo>
                <a:lnTo>
                  <a:pt x="2290099" y="6001093"/>
                </a:lnTo>
                <a:cubicBezTo>
                  <a:pt x="2257058" y="5987464"/>
                  <a:pt x="2202459" y="6022632"/>
                  <a:pt x="2161715" y="6004244"/>
                </a:cubicBezTo>
                <a:cubicBezTo>
                  <a:pt x="2122715" y="6007244"/>
                  <a:pt x="2080451" y="6015292"/>
                  <a:pt x="2056090" y="6019086"/>
                </a:cubicBezTo>
                <a:cubicBezTo>
                  <a:pt x="2019829" y="6026050"/>
                  <a:pt x="1978840" y="6038739"/>
                  <a:pt x="1944154" y="6046026"/>
                </a:cubicBezTo>
                <a:cubicBezTo>
                  <a:pt x="1925868" y="6034021"/>
                  <a:pt x="1896028" y="6059125"/>
                  <a:pt x="1847969" y="6062810"/>
                </a:cubicBezTo>
                <a:cubicBezTo>
                  <a:pt x="1827978" y="6048913"/>
                  <a:pt x="1815571" y="6065486"/>
                  <a:pt x="1777084" y="6047209"/>
                </a:cubicBezTo>
                <a:cubicBezTo>
                  <a:pt x="1775440" y="6049158"/>
                  <a:pt x="1773398" y="6050977"/>
                  <a:pt x="1771026" y="6052610"/>
                </a:cubicBezTo>
                <a:cubicBezTo>
                  <a:pt x="1757252" y="6062088"/>
                  <a:pt x="1735529" y="6063344"/>
                  <a:pt x="1722510" y="6055412"/>
                </a:cubicBezTo>
                <a:cubicBezTo>
                  <a:pt x="1691780" y="6043382"/>
                  <a:pt x="1662322" y="6038247"/>
                  <a:pt x="1633942" y="6035716"/>
                </a:cubicBezTo>
                <a:lnTo>
                  <a:pt x="1586146" y="6045126"/>
                </a:lnTo>
                <a:cubicBezTo>
                  <a:pt x="1567949" y="6050358"/>
                  <a:pt x="1545901" y="6061305"/>
                  <a:pt x="1524749" y="6067115"/>
                </a:cubicBezTo>
                <a:cubicBezTo>
                  <a:pt x="1502587" y="6070337"/>
                  <a:pt x="1478014" y="6065935"/>
                  <a:pt x="1459243" y="6079986"/>
                </a:cubicBezTo>
                <a:cubicBezTo>
                  <a:pt x="1421475" y="6095139"/>
                  <a:pt x="1374525" y="6079162"/>
                  <a:pt x="1349458" y="6115647"/>
                </a:cubicBezTo>
                <a:cubicBezTo>
                  <a:pt x="1273277" y="6137331"/>
                  <a:pt x="1121513" y="6171202"/>
                  <a:pt x="1009213" y="6196169"/>
                </a:cubicBezTo>
                <a:cubicBezTo>
                  <a:pt x="939017" y="6208471"/>
                  <a:pt x="866896" y="6205091"/>
                  <a:pt x="808573" y="6211966"/>
                </a:cubicBezTo>
                <a:cubicBezTo>
                  <a:pt x="802824" y="6209126"/>
                  <a:pt x="726017" y="6232905"/>
                  <a:pt x="719550" y="6231933"/>
                </a:cubicBezTo>
                <a:lnTo>
                  <a:pt x="698796" y="6232599"/>
                </a:lnTo>
                <a:cubicBezTo>
                  <a:pt x="689834" y="6236836"/>
                  <a:pt x="683493" y="6237437"/>
                  <a:pt x="678328" y="6236429"/>
                </a:cubicBezTo>
                <a:lnTo>
                  <a:pt x="672785" y="6234027"/>
                </a:lnTo>
                <a:lnTo>
                  <a:pt x="658407" y="6235638"/>
                </a:lnTo>
                <a:lnTo>
                  <a:pt x="629186" y="6236074"/>
                </a:lnTo>
                <a:lnTo>
                  <a:pt x="624559" y="6238724"/>
                </a:lnTo>
                <a:lnTo>
                  <a:pt x="581799" y="6243380"/>
                </a:lnTo>
                <a:cubicBezTo>
                  <a:pt x="581737" y="6243807"/>
                  <a:pt x="581672" y="6244236"/>
                  <a:pt x="581609" y="6244664"/>
                </a:cubicBezTo>
                <a:cubicBezTo>
                  <a:pt x="580205" y="6247646"/>
                  <a:pt x="577332" y="6250048"/>
                  <a:pt x="571300" y="6251300"/>
                </a:cubicBezTo>
                <a:cubicBezTo>
                  <a:pt x="551624" y="6261209"/>
                  <a:pt x="484500" y="6294596"/>
                  <a:pt x="463550" y="6304115"/>
                </a:cubicBezTo>
                <a:cubicBezTo>
                  <a:pt x="453137" y="6305662"/>
                  <a:pt x="449732" y="6307620"/>
                  <a:pt x="445607" y="6308407"/>
                </a:cubicBezTo>
                <a:lnTo>
                  <a:pt x="438800" y="6308835"/>
                </a:lnTo>
                <a:cubicBezTo>
                  <a:pt x="417223" y="6317125"/>
                  <a:pt x="343313" y="6348349"/>
                  <a:pt x="316139" y="6358155"/>
                </a:cubicBezTo>
                <a:cubicBezTo>
                  <a:pt x="298482" y="6352074"/>
                  <a:pt x="286557" y="6357914"/>
                  <a:pt x="275749" y="6367668"/>
                </a:cubicBezTo>
                <a:cubicBezTo>
                  <a:pt x="238275" y="6370726"/>
                  <a:pt x="207077" y="6387621"/>
                  <a:pt x="166497" y="6398366"/>
                </a:cubicBezTo>
                <a:lnTo>
                  <a:pt x="1" y="6464830"/>
                </a:lnTo>
                <a:lnTo>
                  <a:pt x="1" y="2274073"/>
                </a:lnTo>
                <a:lnTo>
                  <a:pt x="0" y="2274073"/>
                </a:lnTo>
                <a:close/>
              </a:path>
            </a:pathLst>
          </a:custGeom>
        </p:spPr>
      </p:pic>
      <p:sp>
        <p:nvSpPr>
          <p:cNvPr id="6" name="TextBox 5">
            <a:extLst>
              <a:ext uri="{FF2B5EF4-FFF2-40B4-BE49-F238E27FC236}">
                <a16:creationId xmlns:a16="http://schemas.microsoft.com/office/drawing/2014/main" id="{38AFF52A-B725-435C-9B27-C7611A37E806}"/>
              </a:ext>
            </a:extLst>
          </p:cNvPr>
          <p:cNvSpPr txBox="1"/>
          <p:nvPr/>
        </p:nvSpPr>
        <p:spPr>
          <a:xfrm>
            <a:off x="1339956" y="4945142"/>
            <a:ext cx="9265771" cy="622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dirty="0">
                <a:solidFill>
                  <a:srgbClr val="002060"/>
                </a:solidFill>
                <a:latin typeface="Trebuchet MS" panose="020B0603020202020204" pitchFamily="34" charset="0"/>
                <a:ea typeface="+mj-ea"/>
                <a:cs typeface="+mj-cs"/>
              </a:rPr>
              <a:t>Situation</a:t>
            </a:r>
          </a:p>
        </p:txBody>
      </p:sp>
      <p:sp>
        <p:nvSpPr>
          <p:cNvPr id="7" name="TextBox 6">
            <a:extLst>
              <a:ext uri="{FF2B5EF4-FFF2-40B4-BE49-F238E27FC236}">
                <a16:creationId xmlns:a16="http://schemas.microsoft.com/office/drawing/2014/main" id="{EC73279B-1335-4597-BED2-195F1468D1D5}"/>
              </a:ext>
            </a:extLst>
          </p:cNvPr>
          <p:cNvSpPr txBox="1"/>
          <p:nvPr/>
        </p:nvSpPr>
        <p:spPr>
          <a:xfrm>
            <a:off x="974558" y="5783143"/>
            <a:ext cx="10361584" cy="1249240"/>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002060"/>
                </a:solidFill>
                <a:latin typeface="Trebuchet MS" panose="020B0603020202020204" pitchFamily="34" charset="0"/>
              </a:rPr>
              <a:t>A friend of yours says that prayer is a waste of time. </a:t>
            </a:r>
          </a:p>
          <a:p>
            <a:pPr algn="ctr">
              <a:lnSpc>
                <a:spcPct val="90000"/>
              </a:lnSpc>
              <a:spcAft>
                <a:spcPts val="600"/>
              </a:spcAft>
            </a:pPr>
            <a:r>
              <a:rPr lang="en-GB" sz="2000" dirty="0">
                <a:solidFill>
                  <a:srgbClr val="002060"/>
                </a:solidFill>
                <a:latin typeface="Trebuchet MS" panose="020B0603020202020204" pitchFamily="34" charset="0"/>
              </a:rPr>
              <a:t>Based on what you have heard and learnt so far in this unit how could you answer them?</a:t>
            </a:r>
            <a:endParaRPr lang="en-US" sz="2000" dirty="0">
              <a:solidFill>
                <a:srgbClr val="002060"/>
              </a:solidFill>
              <a:latin typeface="Trebuchet MS" panose="020B0603020202020204" pitchFamily="34" charset="0"/>
            </a:endParaRPr>
          </a:p>
        </p:txBody>
      </p:sp>
      <p:pic>
        <p:nvPicPr>
          <p:cNvPr id="8" name="Picture 7">
            <a:extLst>
              <a:ext uri="{FF2B5EF4-FFF2-40B4-BE49-F238E27FC236}">
                <a16:creationId xmlns:a16="http://schemas.microsoft.com/office/drawing/2014/main" id="{01A5498B-CA6C-4753-AFE9-3EE5CB74D75D}"/>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40121" y="5176199"/>
            <a:ext cx="1011148" cy="1412928"/>
          </a:xfrm>
          <a:prstGeom prst="ellipse">
            <a:avLst/>
          </a:prstGeom>
        </p:spPr>
      </p:pic>
    </p:spTree>
    <p:extLst>
      <p:ext uri="{BB962C8B-B14F-4D97-AF65-F5344CB8AC3E}">
        <p14:creationId xmlns:p14="http://schemas.microsoft.com/office/powerpoint/2010/main" val="791511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D1E0F-3A6C-4916-AA21-13A68B28A35B}"/>
              </a:ext>
            </a:extLst>
          </p:cNvPr>
          <p:cNvSpPr>
            <a:spLocks noGrp="1"/>
          </p:cNvSpPr>
          <p:nvPr>
            <p:ph type="title"/>
          </p:nvPr>
        </p:nvSpPr>
        <p:spPr/>
        <p:txBody>
          <a:bodyPr/>
          <a:lstStyle/>
          <a:p>
            <a:endParaRPr lang="en-GB"/>
          </a:p>
        </p:txBody>
      </p:sp>
      <p:pic>
        <p:nvPicPr>
          <p:cNvPr id="5" name="Content Placeholder 4" descr="A picture containing sunset, nature&#10;&#10;Description automatically generated">
            <a:extLst>
              <a:ext uri="{FF2B5EF4-FFF2-40B4-BE49-F238E27FC236}">
                <a16:creationId xmlns:a16="http://schemas.microsoft.com/office/drawing/2014/main" id="{10C79AF7-FA68-47D8-BFEB-8006D707A72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815"/>
          <a:stretch/>
        </p:blipFill>
        <p:spPr>
          <a:xfrm>
            <a:off x="0" y="0"/>
            <a:ext cx="12192000" cy="6858000"/>
          </a:xfrm>
        </p:spPr>
      </p:pic>
      <p:pic>
        <p:nvPicPr>
          <p:cNvPr id="6" name="Picture 5">
            <a:extLst>
              <a:ext uri="{FF2B5EF4-FFF2-40B4-BE49-F238E27FC236}">
                <a16:creationId xmlns:a16="http://schemas.microsoft.com/office/drawing/2014/main" id="{33985C9E-CBBF-473C-B8EC-E8EF57A22013}"/>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40121" y="5176199"/>
            <a:ext cx="1011148" cy="1412928"/>
          </a:xfrm>
          <a:prstGeom prst="ellipse">
            <a:avLst/>
          </a:prstGeom>
        </p:spPr>
      </p:pic>
      <p:sp>
        <p:nvSpPr>
          <p:cNvPr id="7" name="TextBox 6">
            <a:extLst>
              <a:ext uri="{FF2B5EF4-FFF2-40B4-BE49-F238E27FC236}">
                <a16:creationId xmlns:a16="http://schemas.microsoft.com/office/drawing/2014/main" id="{D0E92352-C3D7-4A8C-A616-83A86694451C}"/>
              </a:ext>
            </a:extLst>
          </p:cNvPr>
          <p:cNvSpPr txBox="1"/>
          <p:nvPr/>
        </p:nvSpPr>
        <p:spPr>
          <a:xfrm>
            <a:off x="3493609" y="190742"/>
            <a:ext cx="9265771" cy="622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dirty="0">
                <a:solidFill>
                  <a:srgbClr val="3C3C3B"/>
                </a:solidFill>
                <a:latin typeface="Trebuchet MS" panose="020B0603020202020204" pitchFamily="34" charset="0"/>
                <a:ea typeface="+mj-ea"/>
                <a:cs typeface="+mj-cs"/>
              </a:rPr>
              <a:t>Discussion</a:t>
            </a:r>
          </a:p>
        </p:txBody>
      </p:sp>
      <p:sp>
        <p:nvSpPr>
          <p:cNvPr id="8" name="TextBox 7">
            <a:extLst>
              <a:ext uri="{FF2B5EF4-FFF2-40B4-BE49-F238E27FC236}">
                <a16:creationId xmlns:a16="http://schemas.microsoft.com/office/drawing/2014/main" id="{2ACD5DA6-AB07-4FF8-B3D6-7F3ABD9AF9CF}"/>
              </a:ext>
            </a:extLst>
          </p:cNvPr>
          <p:cNvSpPr txBox="1"/>
          <p:nvPr/>
        </p:nvSpPr>
        <p:spPr>
          <a:xfrm>
            <a:off x="4810596" y="2055813"/>
            <a:ext cx="6631795" cy="2378097"/>
          </a:xfrm>
          <a:prstGeom prst="rect">
            <a:avLst/>
          </a:prstGeom>
        </p:spPr>
        <p:txBody>
          <a:bodyPr vert="horz" lIns="91440" tIns="45720" rIns="91440" bIns="45720" rtlCol="0">
            <a:normAutofit lnSpcReduction="10000"/>
          </a:bodyPr>
          <a:lstStyle/>
          <a:p>
            <a:pPr algn="ctr">
              <a:lnSpc>
                <a:spcPct val="90000"/>
              </a:lnSpc>
              <a:spcAft>
                <a:spcPts val="600"/>
              </a:spcAft>
            </a:pPr>
            <a:r>
              <a:rPr lang="en-GB" sz="2400" b="1" dirty="0">
                <a:solidFill>
                  <a:srgbClr val="3C3C3B"/>
                </a:solidFill>
                <a:latin typeface="Trebuchet MS" panose="020B0603020202020204" pitchFamily="34" charset="0"/>
              </a:rPr>
              <a:t>What helps you to pray?</a:t>
            </a:r>
          </a:p>
          <a:p>
            <a:pPr algn="ctr">
              <a:lnSpc>
                <a:spcPct val="90000"/>
              </a:lnSpc>
              <a:spcAft>
                <a:spcPts val="600"/>
              </a:spcAft>
            </a:pPr>
            <a:endParaRPr lang="en-GB" sz="2400" b="1" dirty="0">
              <a:solidFill>
                <a:srgbClr val="3C3C3B"/>
              </a:solidFill>
              <a:latin typeface="Trebuchet MS" panose="020B0603020202020204" pitchFamily="34" charset="0"/>
            </a:endParaRPr>
          </a:p>
          <a:p>
            <a:pPr algn="ctr">
              <a:lnSpc>
                <a:spcPct val="90000"/>
              </a:lnSpc>
              <a:spcAft>
                <a:spcPts val="600"/>
              </a:spcAft>
            </a:pPr>
            <a:r>
              <a:rPr lang="en-GB" sz="2400" b="1" dirty="0">
                <a:solidFill>
                  <a:srgbClr val="3C3C3B"/>
                </a:solidFill>
                <a:latin typeface="Trebuchet MS" panose="020B0603020202020204" pitchFamily="34" charset="0"/>
              </a:rPr>
              <a:t>What makes it difficult to pray?</a:t>
            </a:r>
          </a:p>
          <a:p>
            <a:pPr algn="ctr">
              <a:lnSpc>
                <a:spcPct val="90000"/>
              </a:lnSpc>
              <a:spcAft>
                <a:spcPts val="600"/>
              </a:spcAft>
            </a:pPr>
            <a:endParaRPr lang="en-GB" sz="2400" b="1" dirty="0">
              <a:solidFill>
                <a:srgbClr val="3C3C3B"/>
              </a:solidFill>
              <a:latin typeface="Trebuchet MS" panose="020B0603020202020204" pitchFamily="34" charset="0"/>
            </a:endParaRPr>
          </a:p>
          <a:p>
            <a:pPr algn="ctr">
              <a:lnSpc>
                <a:spcPct val="90000"/>
              </a:lnSpc>
              <a:spcAft>
                <a:spcPts val="600"/>
              </a:spcAft>
            </a:pPr>
            <a:r>
              <a:rPr lang="en-GB" sz="2400" b="1" dirty="0">
                <a:solidFill>
                  <a:srgbClr val="3C3C3B"/>
                </a:solidFill>
                <a:latin typeface="Trebuchet MS" panose="020B0603020202020204" pitchFamily="34" charset="0"/>
              </a:rPr>
              <a:t>What way could you make prayer</a:t>
            </a:r>
            <a:br>
              <a:rPr lang="en-GB" sz="2400" b="1" dirty="0">
                <a:solidFill>
                  <a:srgbClr val="3C3C3B"/>
                </a:solidFill>
                <a:latin typeface="Trebuchet MS" panose="020B0603020202020204" pitchFamily="34" charset="0"/>
              </a:rPr>
            </a:br>
            <a:r>
              <a:rPr lang="en-GB" sz="2400" b="1" dirty="0">
                <a:solidFill>
                  <a:srgbClr val="3C3C3B"/>
                </a:solidFill>
                <a:latin typeface="Trebuchet MS" panose="020B0603020202020204" pitchFamily="34" charset="0"/>
              </a:rPr>
              <a:t> more part of your life?</a:t>
            </a:r>
          </a:p>
          <a:p>
            <a:pPr algn="ctr">
              <a:lnSpc>
                <a:spcPct val="90000"/>
              </a:lnSpc>
              <a:spcAft>
                <a:spcPts val="600"/>
              </a:spcAft>
            </a:pPr>
            <a:endParaRPr lang="en-US" sz="2400" dirty="0">
              <a:solidFill>
                <a:srgbClr val="3C3C3B"/>
              </a:solidFill>
              <a:latin typeface="Trebuchet MS" panose="020B0603020202020204" pitchFamily="34" charset="0"/>
            </a:endParaRPr>
          </a:p>
        </p:txBody>
      </p:sp>
    </p:spTree>
    <p:extLst>
      <p:ext uri="{BB962C8B-B14F-4D97-AF65-F5344CB8AC3E}">
        <p14:creationId xmlns:p14="http://schemas.microsoft.com/office/powerpoint/2010/main" val="3033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EA8DEED-50D6-41A5-8D12-5F63D0291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273890"/>
            <a:ext cx="10534650" cy="6870424"/>
          </a:xfrm>
          <a:prstGeom prst="rect">
            <a:avLst/>
          </a:prstGeom>
        </p:spPr>
      </p:pic>
      <p:pic>
        <p:nvPicPr>
          <p:cNvPr id="7" name="Picture 6" descr="Logo&#10;&#10;Description automatically generated">
            <a:extLst>
              <a:ext uri="{FF2B5EF4-FFF2-40B4-BE49-F238E27FC236}">
                <a16:creationId xmlns:a16="http://schemas.microsoft.com/office/drawing/2014/main" id="{273F8E1C-2961-4EF9-8B44-18679E766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025" y="637806"/>
            <a:ext cx="2724150" cy="614789"/>
          </a:xfrm>
          <a:prstGeom prst="rect">
            <a:avLst/>
          </a:prstGeom>
        </p:spPr>
      </p:pic>
      <p:sp>
        <p:nvSpPr>
          <p:cNvPr id="8" name="TextBox 7">
            <a:extLst>
              <a:ext uri="{FF2B5EF4-FFF2-40B4-BE49-F238E27FC236}">
                <a16:creationId xmlns:a16="http://schemas.microsoft.com/office/drawing/2014/main" id="{08D062A9-C0D4-4EA1-84F6-D01F606BDE21}"/>
              </a:ext>
            </a:extLst>
          </p:cNvPr>
          <p:cNvSpPr txBox="1"/>
          <p:nvPr/>
        </p:nvSpPr>
        <p:spPr>
          <a:xfrm>
            <a:off x="8610031" y="2241985"/>
            <a:ext cx="2235390" cy="3144050"/>
          </a:xfrm>
          <a:prstGeom prst="rect">
            <a:avLst/>
          </a:prstGeom>
        </p:spPr>
        <p:txBody>
          <a:bodyPr vert="horz" lIns="91440" tIns="45720" rIns="91440" bIns="45720" rtlCol="0">
            <a:normAutofit/>
          </a:bodyPr>
          <a:lstStyle/>
          <a:p>
            <a:pPr algn="ctr">
              <a:lnSpc>
                <a:spcPct val="90000"/>
              </a:lnSpc>
              <a:spcAft>
                <a:spcPts val="600"/>
              </a:spcAft>
            </a:pPr>
            <a:endParaRPr lang="en-US" sz="1400" b="1" dirty="0">
              <a:solidFill>
                <a:srgbClr val="333739"/>
              </a:solidFill>
              <a:latin typeface="Trebuchet MS" panose="020B0603020202020204" pitchFamily="34" charset="0"/>
            </a:endParaRPr>
          </a:p>
          <a:p>
            <a:pPr algn="ctr">
              <a:lnSpc>
                <a:spcPct val="90000"/>
              </a:lnSpc>
              <a:spcAft>
                <a:spcPts val="600"/>
              </a:spcAft>
            </a:pPr>
            <a:r>
              <a:rPr lang="en-GB" sz="2000" dirty="0">
                <a:solidFill>
                  <a:srgbClr val="333739"/>
                </a:solidFill>
                <a:latin typeface="Trebuchet MS" panose="020B0603020202020204" pitchFamily="34" charset="0"/>
              </a:rPr>
              <a:t>"Prayer is the oxygen of the soul.“</a:t>
            </a:r>
          </a:p>
          <a:p>
            <a:pPr algn="ctr">
              <a:lnSpc>
                <a:spcPct val="90000"/>
              </a:lnSpc>
              <a:spcAft>
                <a:spcPts val="600"/>
              </a:spcAft>
            </a:pPr>
            <a:endParaRPr lang="en-GB" sz="2000" dirty="0">
              <a:solidFill>
                <a:srgbClr val="333739"/>
              </a:solidFill>
              <a:latin typeface="Trebuchet MS" panose="020B0603020202020204" pitchFamily="34" charset="0"/>
            </a:endParaRPr>
          </a:p>
          <a:p>
            <a:pPr algn="ctr">
              <a:lnSpc>
                <a:spcPct val="90000"/>
              </a:lnSpc>
              <a:spcAft>
                <a:spcPts val="600"/>
              </a:spcAft>
            </a:pPr>
            <a:r>
              <a:rPr lang="en-GB" sz="2000" b="1" dirty="0">
                <a:solidFill>
                  <a:srgbClr val="333739"/>
                </a:solidFill>
                <a:latin typeface="Trebuchet MS" panose="020B0603020202020204" pitchFamily="34" charset="0"/>
              </a:rPr>
              <a:t>St Padre Pio</a:t>
            </a:r>
            <a:endParaRPr lang="en-US" sz="2000" b="1" dirty="0">
              <a:solidFill>
                <a:srgbClr val="333739"/>
              </a:solidFill>
              <a:latin typeface="Trebuchet MS" panose="020B0603020202020204" pitchFamily="34" charset="0"/>
            </a:endParaRPr>
          </a:p>
        </p:txBody>
      </p:sp>
      <p:sp>
        <p:nvSpPr>
          <p:cNvPr id="6" name="TextBox 5">
            <a:extLst>
              <a:ext uri="{FF2B5EF4-FFF2-40B4-BE49-F238E27FC236}">
                <a16:creationId xmlns:a16="http://schemas.microsoft.com/office/drawing/2014/main" id="{4E0C8625-7AB5-4AFA-A674-00BB0B9B2797}"/>
              </a:ext>
            </a:extLst>
          </p:cNvPr>
          <p:cNvSpPr txBox="1"/>
          <p:nvPr/>
        </p:nvSpPr>
        <p:spPr>
          <a:xfrm>
            <a:off x="1346579" y="2011413"/>
            <a:ext cx="4749421" cy="3374622"/>
          </a:xfrm>
          <a:prstGeom prst="rect">
            <a:avLst/>
          </a:prstGeom>
        </p:spPr>
        <p:txBody>
          <a:bodyPr vert="horz" lIns="91440" tIns="45720" rIns="91440" bIns="45720" rtlCol="0">
            <a:normAutofit/>
          </a:bodyPr>
          <a:lstStyle/>
          <a:p>
            <a:pPr algn="ctr">
              <a:spcAft>
                <a:spcPts val="600"/>
              </a:spcAft>
            </a:pPr>
            <a:r>
              <a:rPr lang="en-GB" sz="1600" dirty="0">
                <a:solidFill>
                  <a:srgbClr val="333739"/>
                </a:solidFill>
                <a:latin typeface="Trebuchet MS" panose="020B0603020202020204" pitchFamily="34" charset="0"/>
              </a:rPr>
              <a:t>“Prayer is turning the heart toward God. When a person prays, they enter into a living relationship with God. We pray because we are full of an infinite longing and God has created us all for himself: “Our hearts are restless until they rest in you” (St. Augustine).  But we pray also because we need to: Mother Teresa says, “Because I cannot rely on myself, I rely on him, twenty-four hours a day.” </a:t>
            </a:r>
          </a:p>
          <a:p>
            <a:pPr algn="ctr">
              <a:spcAft>
                <a:spcPts val="600"/>
              </a:spcAft>
            </a:pPr>
            <a:endParaRPr lang="en-GB" sz="1600" dirty="0">
              <a:solidFill>
                <a:srgbClr val="333739"/>
              </a:solidFill>
              <a:latin typeface="Trebuchet MS" panose="020B0603020202020204" pitchFamily="34" charset="0"/>
            </a:endParaRPr>
          </a:p>
          <a:p>
            <a:pPr algn="ctr">
              <a:spcAft>
                <a:spcPts val="600"/>
              </a:spcAft>
            </a:pPr>
            <a:r>
              <a:rPr lang="en-GB" sz="1600" b="1" dirty="0">
                <a:solidFill>
                  <a:srgbClr val="333739"/>
                </a:solidFill>
                <a:latin typeface="Trebuchet MS" panose="020B0603020202020204" pitchFamily="34" charset="0"/>
              </a:rPr>
              <a:t>YOUCAT 469-470</a:t>
            </a:r>
            <a:endParaRPr lang="en-US" sz="1600" b="1" dirty="0">
              <a:solidFill>
                <a:srgbClr val="333739"/>
              </a:solidFill>
              <a:latin typeface="Trebuchet MS" panose="020B0603020202020204" pitchFamily="34" charset="0"/>
            </a:endParaRPr>
          </a:p>
        </p:txBody>
      </p:sp>
    </p:spTree>
    <p:extLst>
      <p:ext uri="{BB962C8B-B14F-4D97-AF65-F5344CB8AC3E}">
        <p14:creationId xmlns:p14="http://schemas.microsoft.com/office/powerpoint/2010/main" val="384087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029C8-7B99-420C-A8EA-62505DE03A92}"/>
              </a:ext>
            </a:extLst>
          </p:cNvPr>
          <p:cNvPicPr>
            <a:picLocks noChangeAspect="1"/>
          </p:cNvPicPr>
          <p:nvPr/>
        </p:nvPicPr>
        <p:blipFill rotWithShape="1">
          <a:blip r:embed="rId3">
            <a:clrChange>
              <a:clrFrom>
                <a:srgbClr val="FFFFFF"/>
              </a:clrFrom>
              <a:clrTo>
                <a:srgbClr val="FFFFFF">
                  <a:alpha val="0"/>
                </a:srgbClr>
              </a:clrTo>
            </a:clrChange>
          </a:blip>
          <a:srcRect l="42139" t="11035" b="33011"/>
          <a:stretch/>
        </p:blipFill>
        <p:spPr>
          <a:xfrm>
            <a:off x="0" y="0"/>
            <a:ext cx="3929430" cy="6858000"/>
          </a:xfrm>
          <a:prstGeom prst="rect">
            <a:avLst/>
          </a:prstGeom>
        </p:spPr>
      </p:pic>
      <p:sp>
        <p:nvSpPr>
          <p:cNvPr id="5" name="TextBox 4">
            <a:extLst>
              <a:ext uri="{FF2B5EF4-FFF2-40B4-BE49-F238E27FC236}">
                <a16:creationId xmlns:a16="http://schemas.microsoft.com/office/drawing/2014/main" id="{F785451D-A891-4478-B885-0CACF4EEEACB}"/>
              </a:ext>
            </a:extLst>
          </p:cNvPr>
          <p:cNvSpPr txBox="1"/>
          <p:nvPr/>
        </p:nvSpPr>
        <p:spPr>
          <a:xfrm>
            <a:off x="3561353" y="-255896"/>
            <a:ext cx="7302302" cy="11620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333739"/>
                </a:solidFill>
                <a:latin typeface="Trebuchet MS" panose="020B0603020202020204" pitchFamily="34" charset="0"/>
                <a:ea typeface="+mj-ea"/>
                <a:cs typeface="+mj-cs"/>
              </a:rPr>
              <a:t>Where to find out more…</a:t>
            </a:r>
          </a:p>
        </p:txBody>
      </p:sp>
      <p:sp>
        <p:nvSpPr>
          <p:cNvPr id="9" name="TextBox 8">
            <a:extLst>
              <a:ext uri="{FF2B5EF4-FFF2-40B4-BE49-F238E27FC236}">
                <a16:creationId xmlns:a16="http://schemas.microsoft.com/office/drawing/2014/main" id="{FDD6E880-7F01-4E53-9EDB-F5F7DA2ABF68}"/>
              </a:ext>
            </a:extLst>
          </p:cNvPr>
          <p:cNvSpPr txBox="1"/>
          <p:nvPr/>
        </p:nvSpPr>
        <p:spPr>
          <a:xfrm>
            <a:off x="2820552" y="3824886"/>
            <a:ext cx="3050660" cy="1077218"/>
          </a:xfrm>
          <a:prstGeom prst="rect">
            <a:avLst/>
          </a:prstGeom>
          <a:noFill/>
        </p:spPr>
        <p:txBody>
          <a:bodyPr wrap="square">
            <a:spAutoFit/>
          </a:bodyPr>
          <a:lstStyle/>
          <a:p>
            <a:pPr algn="ctr"/>
            <a:r>
              <a:rPr lang="en-GB" sz="1600" dirty="0">
                <a:latin typeface="Trebuchet MS" panose="020B0603020202020204" pitchFamily="34" charset="0"/>
              </a:rPr>
              <a:t>Sycamore YouTube Channel with lots of videos on prayer</a:t>
            </a:r>
          </a:p>
          <a:p>
            <a:pPr algn="ctr"/>
            <a:r>
              <a:rPr lang="en-GB" sz="1600" dirty="0">
                <a:latin typeface="Trebuchet MS" panose="020B0603020202020204" pitchFamily="34" charset="0"/>
                <a:hlinkClick r:id="rId4"/>
              </a:rPr>
              <a:t>www.youtube.com/c/SycamoreSeek/videos</a:t>
            </a:r>
            <a:r>
              <a:rPr lang="en-GB" sz="1600" dirty="0">
                <a:latin typeface="Trebuchet MS" panose="020B0603020202020204" pitchFamily="34" charset="0"/>
              </a:rPr>
              <a:t> </a:t>
            </a:r>
          </a:p>
        </p:txBody>
      </p:sp>
      <p:sp>
        <p:nvSpPr>
          <p:cNvPr id="12" name="TextBox 11">
            <a:extLst>
              <a:ext uri="{FF2B5EF4-FFF2-40B4-BE49-F238E27FC236}">
                <a16:creationId xmlns:a16="http://schemas.microsoft.com/office/drawing/2014/main" id="{F7681733-5409-485C-BAF5-063A464DE37B}"/>
              </a:ext>
            </a:extLst>
          </p:cNvPr>
          <p:cNvSpPr txBox="1"/>
          <p:nvPr/>
        </p:nvSpPr>
        <p:spPr>
          <a:xfrm>
            <a:off x="6250327" y="3824886"/>
            <a:ext cx="2618249" cy="830997"/>
          </a:xfrm>
          <a:prstGeom prst="rect">
            <a:avLst/>
          </a:prstGeom>
          <a:noFill/>
        </p:spPr>
        <p:txBody>
          <a:bodyPr wrap="square">
            <a:spAutoFit/>
          </a:bodyPr>
          <a:lstStyle/>
          <a:p>
            <a:pPr algn="ctr"/>
            <a:r>
              <a:rPr lang="en-GB" sz="1600" dirty="0">
                <a:latin typeface="Trebuchet MS" panose="020B0603020202020204" pitchFamily="34" charset="0"/>
              </a:rPr>
              <a:t>Pray as you go</a:t>
            </a:r>
          </a:p>
          <a:p>
            <a:pPr algn="ctr"/>
            <a:endParaRPr lang="en-GB" sz="1600" dirty="0">
              <a:latin typeface="Trebuchet MS" panose="020B0603020202020204" pitchFamily="34" charset="0"/>
              <a:hlinkClick r:id="rId5">
                <a:extLst>
                  <a:ext uri="{A12FA001-AC4F-418D-AE19-62706E023703}">
                    <ahyp:hlinkClr xmlns:ahyp="http://schemas.microsoft.com/office/drawing/2018/hyperlinkcolor" val="tx"/>
                  </a:ext>
                </a:extLst>
              </a:hlinkClick>
            </a:endParaRPr>
          </a:p>
          <a:p>
            <a:pPr algn="ctr"/>
            <a:r>
              <a:rPr lang="en-GB" sz="1600" dirty="0">
                <a:solidFill>
                  <a:srgbClr val="0563C1"/>
                </a:solidFill>
                <a:latin typeface="Trebuchet MS" panose="020B0603020202020204" pitchFamily="34" charset="0"/>
                <a:hlinkClick r:id="rId6"/>
              </a:rPr>
              <a:t>www.pray-as-you-go.org</a:t>
            </a:r>
            <a:r>
              <a:rPr lang="en-GB" sz="1600" dirty="0">
                <a:solidFill>
                  <a:srgbClr val="0563C1"/>
                </a:solidFill>
                <a:latin typeface="Trebuchet MS" panose="020B0603020202020204" pitchFamily="34" charset="0"/>
              </a:rPr>
              <a:t>  </a:t>
            </a:r>
            <a:endParaRPr lang="en-GB" sz="1600" dirty="0">
              <a:latin typeface="Trebuchet MS" panose="020B0603020202020204" pitchFamily="34" charset="0"/>
            </a:endParaRPr>
          </a:p>
        </p:txBody>
      </p:sp>
      <p:sp>
        <p:nvSpPr>
          <p:cNvPr id="15" name="TextBox 14">
            <a:extLst>
              <a:ext uri="{FF2B5EF4-FFF2-40B4-BE49-F238E27FC236}">
                <a16:creationId xmlns:a16="http://schemas.microsoft.com/office/drawing/2014/main" id="{9CB2ADD7-7FC9-4AD8-82C3-49E8D6446EFE}"/>
              </a:ext>
            </a:extLst>
          </p:cNvPr>
          <p:cNvSpPr txBox="1"/>
          <p:nvPr/>
        </p:nvSpPr>
        <p:spPr>
          <a:xfrm>
            <a:off x="8997392" y="3841386"/>
            <a:ext cx="3194608" cy="1077218"/>
          </a:xfrm>
          <a:prstGeom prst="rect">
            <a:avLst/>
          </a:prstGeom>
          <a:noFill/>
        </p:spPr>
        <p:txBody>
          <a:bodyPr wrap="square">
            <a:spAutoFit/>
          </a:bodyPr>
          <a:lstStyle/>
          <a:p>
            <a:pPr algn="ctr"/>
            <a:r>
              <a:rPr lang="en-GB" sz="1600" dirty="0">
                <a:latin typeface="Trebuchet MS" panose="020B0603020202020204" pitchFamily="34" charset="0"/>
              </a:rPr>
              <a:t>Father’s love letter</a:t>
            </a:r>
          </a:p>
          <a:p>
            <a:pPr algn="ctr"/>
            <a:endParaRPr lang="en-GB" sz="1600" dirty="0">
              <a:latin typeface="Trebuchet MS" panose="020B0603020202020204" pitchFamily="34" charset="0"/>
              <a:hlinkClick r:id="rId7"/>
            </a:endParaRPr>
          </a:p>
          <a:p>
            <a:pPr algn="ctr"/>
            <a:r>
              <a:rPr lang="en-GB" sz="1600" dirty="0">
                <a:latin typeface="Trebuchet MS" panose="020B0603020202020204" pitchFamily="34" charset="0"/>
                <a:hlinkClick r:id="rId8"/>
              </a:rPr>
              <a:t>www.youtube.com/watch?v=vCoDTUXHMeg</a:t>
            </a:r>
            <a:r>
              <a:rPr lang="en-GB" sz="1600" dirty="0">
                <a:latin typeface="Trebuchet MS" panose="020B0603020202020204" pitchFamily="34" charset="0"/>
              </a:rPr>
              <a:t> </a:t>
            </a:r>
          </a:p>
        </p:txBody>
      </p:sp>
      <p:sp>
        <p:nvSpPr>
          <p:cNvPr id="33" name="TextBox 32">
            <a:extLst>
              <a:ext uri="{FF2B5EF4-FFF2-40B4-BE49-F238E27FC236}">
                <a16:creationId xmlns:a16="http://schemas.microsoft.com/office/drawing/2014/main" id="{CCF423EE-C5CE-42F0-BDEB-8D3F36CF34E4}"/>
              </a:ext>
            </a:extLst>
          </p:cNvPr>
          <p:cNvSpPr txBox="1"/>
          <p:nvPr/>
        </p:nvSpPr>
        <p:spPr>
          <a:xfrm>
            <a:off x="5498542" y="5814478"/>
            <a:ext cx="6108700" cy="584775"/>
          </a:xfrm>
          <a:prstGeom prst="rect">
            <a:avLst/>
          </a:prstGeom>
          <a:noFill/>
        </p:spPr>
        <p:txBody>
          <a:bodyPr wrap="square">
            <a:spAutoFit/>
          </a:bodyPr>
          <a:lstStyle/>
          <a:p>
            <a:pPr algn="ctr"/>
            <a:r>
              <a:rPr lang="en-GB" sz="1600" dirty="0">
                <a:latin typeface="Trebuchet MS" panose="020B0603020202020204" pitchFamily="34" charset="0"/>
              </a:rPr>
              <a:t>Jesuits Prayer App with the Daily Examen</a:t>
            </a:r>
          </a:p>
          <a:p>
            <a:pPr algn="ctr"/>
            <a:r>
              <a:rPr lang="en-GB" sz="1600" dirty="0">
                <a:latin typeface="Trebuchet MS" panose="020B0603020202020204" pitchFamily="34" charset="0"/>
              </a:rPr>
              <a:t>(App Store/Google Play)</a:t>
            </a:r>
          </a:p>
        </p:txBody>
      </p:sp>
      <p:pic>
        <p:nvPicPr>
          <p:cNvPr id="7" name="Picture 6" descr="Shape&#10;&#10;Description automatically generated with medium confidence">
            <a:extLst>
              <a:ext uri="{FF2B5EF4-FFF2-40B4-BE49-F238E27FC236}">
                <a16:creationId xmlns:a16="http://schemas.microsoft.com/office/drawing/2014/main" id="{079B61FE-3598-4B37-97F5-6F3CB6603C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20552" y="2825561"/>
            <a:ext cx="2918383" cy="464741"/>
          </a:xfrm>
          <a:prstGeom prst="rect">
            <a:avLst/>
          </a:prstGeom>
        </p:spPr>
      </p:pic>
      <p:pic>
        <p:nvPicPr>
          <p:cNvPr id="10" name="Picture 9" descr="Logo&#10;&#10;Description automatically generated">
            <a:extLst>
              <a:ext uri="{FF2B5EF4-FFF2-40B4-BE49-F238E27FC236}">
                <a16:creationId xmlns:a16="http://schemas.microsoft.com/office/drawing/2014/main" id="{4F26F016-D737-4BA3-88C5-0A435FA703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97451" y="2281624"/>
            <a:ext cx="1524000" cy="1524000"/>
          </a:xfrm>
          <a:prstGeom prst="rect">
            <a:avLst/>
          </a:prstGeom>
        </p:spPr>
      </p:pic>
      <p:pic>
        <p:nvPicPr>
          <p:cNvPr id="11" name="Online Media 10" title="Father's Love Letter">
            <a:hlinkClick r:id="" action="ppaction://media"/>
            <a:extLst>
              <a:ext uri="{FF2B5EF4-FFF2-40B4-BE49-F238E27FC236}">
                <a16:creationId xmlns:a16="http://schemas.microsoft.com/office/drawing/2014/main" id="{BBD31857-7652-4028-93D2-75BAE97157BA}"/>
              </a:ext>
            </a:extLst>
          </p:cNvPr>
          <p:cNvPicPr>
            <a:picLocks noRot="1" noChangeAspect="1"/>
          </p:cNvPicPr>
          <p:nvPr>
            <a:videoFile r:link="rId1"/>
          </p:nvPr>
        </p:nvPicPr>
        <p:blipFill>
          <a:blip r:embed="rId11"/>
          <a:stretch>
            <a:fillRect/>
          </a:stretch>
        </p:blipFill>
        <p:spPr>
          <a:xfrm>
            <a:off x="9565328" y="2490030"/>
            <a:ext cx="2129367" cy="1203092"/>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8C5B8D6F-BF78-4CDC-9F3E-CBF24E336E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42864" y="5436688"/>
            <a:ext cx="1253136" cy="1253136"/>
          </a:xfrm>
          <a:prstGeom prst="rect">
            <a:avLst/>
          </a:prstGeom>
        </p:spPr>
      </p:pic>
    </p:spTree>
    <p:extLst>
      <p:ext uri="{BB962C8B-B14F-4D97-AF65-F5344CB8AC3E}">
        <p14:creationId xmlns:p14="http://schemas.microsoft.com/office/powerpoint/2010/main" val="4223462368"/>
      </p:ext>
    </p:extLst>
  </p:cSld>
  <p:clrMapOvr>
    <a:masterClrMapping/>
  </p:clrMapOvr>
  <p:timing>
    <p:tnLst>
      <p:par>
        <p:cTn id="1" dur="indefinite" restart="never" nodeType="tmRoot">
          <p:childTnLst>
            <p:video>
              <p:cMediaNode vol="80000">
                <p:cTn id="2" fill="hold" display="0">
                  <p:stCondLst>
                    <p:cond delay="indefinite"/>
                  </p:stCondLst>
                </p:cTn>
                <p:tgtEl>
                  <p:spTgt spid="11"/>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4D3841-D39E-45F2-B36A-12D21D93E560}"/>
              </a:ext>
            </a:extLst>
          </p:cNvPr>
          <p:cNvSpPr txBox="1"/>
          <p:nvPr/>
        </p:nvSpPr>
        <p:spPr>
          <a:xfrm>
            <a:off x="980164" y="684450"/>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333739"/>
                </a:solidFill>
                <a:latin typeface="Trebuchet MS" panose="020B0603020202020204" pitchFamily="34" charset="0"/>
                <a:ea typeface="+mj-ea"/>
                <a:cs typeface="+mj-cs"/>
              </a:rPr>
              <a:t>Time of Prayer</a:t>
            </a:r>
          </a:p>
        </p:txBody>
      </p:sp>
      <p:sp>
        <p:nvSpPr>
          <p:cNvPr id="6" name="TextBox 5">
            <a:extLst>
              <a:ext uri="{FF2B5EF4-FFF2-40B4-BE49-F238E27FC236}">
                <a16:creationId xmlns:a16="http://schemas.microsoft.com/office/drawing/2014/main" id="{009BDBB5-B9CB-44B3-8B7E-1F532133BBA9}"/>
              </a:ext>
            </a:extLst>
          </p:cNvPr>
          <p:cNvSpPr txBox="1"/>
          <p:nvPr/>
        </p:nvSpPr>
        <p:spPr>
          <a:xfrm>
            <a:off x="8052406" y="923733"/>
            <a:ext cx="3651436" cy="4959709"/>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n-GB" sz="2400" dirty="0">
                <a:solidFill>
                  <a:srgbClr val="3C3C3B"/>
                </a:solidFill>
                <a:latin typeface="Trebuchet MS" panose="020B0603020202020204" pitchFamily="34" charset="0"/>
              </a:rPr>
              <a:t>Many of us worry about the future but we can trust God that He has our futures sorted. Watch this mediation from Fr Chris and remember this simple prayer which you can say each day.</a:t>
            </a:r>
          </a:p>
          <a:p>
            <a:pPr algn="ctr">
              <a:lnSpc>
                <a:spcPct val="90000"/>
              </a:lnSpc>
              <a:spcAft>
                <a:spcPts val="600"/>
              </a:spcAft>
            </a:pPr>
            <a:endParaRPr lang="en-GB" sz="1300" dirty="0">
              <a:solidFill>
                <a:srgbClr val="3C3C3B"/>
              </a:solidFill>
              <a:latin typeface="Trebuchet MS" panose="020B0603020202020204" pitchFamily="34" charset="0"/>
            </a:endParaRPr>
          </a:p>
          <a:p>
            <a:pPr algn="ctr">
              <a:lnSpc>
                <a:spcPct val="90000"/>
              </a:lnSpc>
              <a:spcAft>
                <a:spcPts val="600"/>
              </a:spcAft>
            </a:pPr>
            <a:endParaRPr lang="en-GB" sz="2400" dirty="0">
              <a:solidFill>
                <a:srgbClr val="3C3C3B"/>
              </a:solidFill>
              <a:latin typeface="Trebuchet MS" panose="020B0603020202020204" pitchFamily="34" charset="0"/>
            </a:endParaRPr>
          </a:p>
          <a:p>
            <a:pPr algn="ctr">
              <a:lnSpc>
                <a:spcPct val="90000"/>
              </a:lnSpc>
              <a:spcAft>
                <a:spcPts val="600"/>
              </a:spcAft>
            </a:pPr>
            <a:r>
              <a:rPr lang="en-GB" sz="2400" b="1" dirty="0">
                <a:solidFill>
                  <a:srgbClr val="3C3C3B"/>
                </a:solidFill>
                <a:latin typeface="Trebuchet MS" panose="020B0603020202020204" pitchFamily="34" charset="0"/>
              </a:rPr>
              <a:t>Prayer</a:t>
            </a:r>
          </a:p>
          <a:p>
            <a:pPr algn="ctr">
              <a:lnSpc>
                <a:spcPct val="90000"/>
              </a:lnSpc>
              <a:spcAft>
                <a:spcPts val="600"/>
              </a:spcAft>
            </a:pPr>
            <a:endParaRPr lang="en-GB" sz="1300" b="1" dirty="0">
              <a:solidFill>
                <a:srgbClr val="3C3C3B"/>
              </a:solidFill>
              <a:latin typeface="Trebuchet MS" panose="020B0603020202020204" pitchFamily="34" charset="0"/>
            </a:endParaRPr>
          </a:p>
          <a:p>
            <a:pPr algn="ctr">
              <a:lnSpc>
                <a:spcPct val="90000"/>
              </a:lnSpc>
              <a:spcAft>
                <a:spcPts val="600"/>
              </a:spcAft>
            </a:pPr>
            <a:r>
              <a:rPr lang="en-GB" sz="2400" b="1" dirty="0">
                <a:solidFill>
                  <a:srgbClr val="3C3C3B"/>
                </a:solidFill>
                <a:latin typeface="Trebuchet MS" panose="020B0603020202020204" pitchFamily="34" charset="0"/>
              </a:rPr>
              <a:t>Lord give me your peace and the gifts and graces that I need for today.</a:t>
            </a:r>
          </a:p>
          <a:p>
            <a:pPr algn="ctr">
              <a:lnSpc>
                <a:spcPct val="90000"/>
              </a:lnSpc>
              <a:spcAft>
                <a:spcPts val="600"/>
              </a:spcAft>
            </a:pPr>
            <a:r>
              <a:rPr lang="en-GB" sz="2400" b="1" dirty="0">
                <a:solidFill>
                  <a:srgbClr val="3C3C3B"/>
                </a:solidFill>
                <a:latin typeface="Trebuchet MS" panose="020B0603020202020204" pitchFamily="34" charset="0"/>
              </a:rPr>
              <a:t>Amen</a:t>
            </a:r>
          </a:p>
        </p:txBody>
      </p:sp>
      <p:pic>
        <p:nvPicPr>
          <p:cNvPr id="7" name="Picture 6">
            <a:extLst>
              <a:ext uri="{FF2B5EF4-FFF2-40B4-BE49-F238E27FC236}">
                <a16:creationId xmlns:a16="http://schemas.microsoft.com/office/drawing/2014/main" id="{55FE6826-5A85-43C4-A8FC-BA635A22782A}"/>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pic>
        <p:nvPicPr>
          <p:cNvPr id="2" name="Online Media 1" title="How to stop worrying about the future - a way to pray for Young People">
            <a:hlinkClick r:id="" action="ppaction://media"/>
            <a:extLst>
              <a:ext uri="{FF2B5EF4-FFF2-40B4-BE49-F238E27FC236}">
                <a16:creationId xmlns:a16="http://schemas.microsoft.com/office/drawing/2014/main" id="{B57AAA08-3AF9-453E-8852-A9C6581C4842}"/>
              </a:ext>
            </a:extLst>
          </p:cNvPr>
          <p:cNvPicPr>
            <a:picLocks noRot="1" noChangeAspect="1"/>
          </p:cNvPicPr>
          <p:nvPr>
            <a:videoFile r:link="rId1"/>
          </p:nvPr>
        </p:nvPicPr>
        <p:blipFill>
          <a:blip r:embed="rId4"/>
          <a:stretch>
            <a:fillRect/>
          </a:stretch>
        </p:blipFill>
        <p:spPr>
          <a:xfrm>
            <a:off x="749437" y="1864105"/>
            <a:ext cx="6780316" cy="3830878"/>
          </a:xfrm>
          <a:prstGeom prst="rect">
            <a:avLst/>
          </a:prstGeom>
        </p:spPr>
      </p:pic>
    </p:spTree>
    <p:extLst>
      <p:ext uri="{BB962C8B-B14F-4D97-AF65-F5344CB8AC3E}">
        <p14:creationId xmlns:p14="http://schemas.microsoft.com/office/powerpoint/2010/main" val="314551415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90063" y="0"/>
            <a:ext cx="6791193" cy="6858000"/>
          </a:xfrm>
          <a:prstGeom prst="rect">
            <a:avLst/>
          </a:prstGeom>
        </p:spPr>
      </p:pic>
      <p:sp>
        <p:nvSpPr>
          <p:cNvPr id="4" name="TextBox 3">
            <a:extLst>
              <a:ext uri="{FF2B5EF4-FFF2-40B4-BE49-F238E27FC236}">
                <a16:creationId xmlns:a16="http://schemas.microsoft.com/office/drawing/2014/main" id="{155A16FB-0FB5-464C-86E9-DB234B4D17DA}"/>
              </a:ext>
            </a:extLst>
          </p:cNvPr>
          <p:cNvSpPr txBox="1"/>
          <p:nvPr/>
        </p:nvSpPr>
        <p:spPr>
          <a:xfrm>
            <a:off x="5424589" y="4514020"/>
            <a:ext cx="5926016" cy="1200329"/>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JOHN </a:t>
            </a:r>
            <a:r>
              <a:rPr lang="en-GB" sz="7200" b="1" dirty="0">
                <a:solidFill>
                  <a:srgbClr val="3C3C3B"/>
                </a:solidFill>
                <a:latin typeface="Trebuchet MS" panose="020B0603020202020204" pitchFamily="34" charset="0"/>
              </a:rPr>
              <a:t>20</a:t>
            </a:r>
            <a:r>
              <a:rPr lang="en-GB" sz="2800" b="1" dirty="0">
                <a:solidFill>
                  <a:srgbClr val="3C3C3B"/>
                </a:solidFill>
                <a:latin typeface="Trebuchet MS" panose="020B0603020202020204" pitchFamily="34" charset="0"/>
              </a:rPr>
              <a:t>:</a:t>
            </a:r>
            <a:r>
              <a:rPr lang="en-GB" sz="7200" b="1" dirty="0">
                <a:solidFill>
                  <a:srgbClr val="3C3C3B"/>
                </a:solidFill>
                <a:latin typeface="Trebuchet MS" panose="020B0603020202020204" pitchFamily="34" charset="0"/>
              </a:rPr>
              <a:t>21</a:t>
            </a:r>
          </a:p>
        </p:txBody>
      </p:sp>
      <p:sp>
        <p:nvSpPr>
          <p:cNvPr id="6" name="TextBox 5">
            <a:extLst>
              <a:ext uri="{FF2B5EF4-FFF2-40B4-BE49-F238E27FC236}">
                <a16:creationId xmlns:a16="http://schemas.microsoft.com/office/drawing/2014/main" id="{1CCA1E67-ED62-423E-8CA3-A4AEB49E8CE4}"/>
              </a:ext>
            </a:extLst>
          </p:cNvPr>
          <p:cNvSpPr txBox="1"/>
          <p:nvPr/>
        </p:nvSpPr>
        <p:spPr>
          <a:xfrm>
            <a:off x="5424589" y="1497165"/>
            <a:ext cx="5926016" cy="2616101"/>
          </a:xfrm>
          <a:prstGeom prst="rect">
            <a:avLst/>
          </a:prstGeom>
          <a:noFill/>
        </p:spPr>
        <p:txBody>
          <a:bodyPr wrap="square" rtlCol="0">
            <a:spAutoFit/>
          </a:bodyPr>
          <a:lstStyle/>
          <a:p>
            <a:pPr algn="ctr"/>
            <a:r>
              <a:rPr lang="en-GB" sz="3200" dirty="0">
                <a:solidFill>
                  <a:srgbClr val="3C3C3B"/>
                </a:solidFill>
                <a:latin typeface="Trebuchet MS" panose="020B0603020202020204" pitchFamily="34" charset="0"/>
              </a:rPr>
              <a:t>“Jesus said to them again:</a:t>
            </a:r>
          </a:p>
          <a:p>
            <a:pPr algn="ctr"/>
            <a:r>
              <a:rPr lang="en-GB" sz="4400" dirty="0">
                <a:solidFill>
                  <a:srgbClr val="3C3C3B"/>
                </a:solidFill>
                <a:latin typeface="Trebuchet MS" panose="020B0603020202020204" pitchFamily="34" charset="0"/>
              </a:rPr>
              <a:t>Peace be with you. </a:t>
            </a:r>
            <a:br>
              <a:rPr lang="en-GB" sz="4400" dirty="0">
                <a:solidFill>
                  <a:srgbClr val="3C3C3B"/>
                </a:solidFill>
                <a:latin typeface="Trebuchet MS" panose="020B0603020202020204" pitchFamily="34" charset="0"/>
              </a:rPr>
            </a:br>
            <a:r>
              <a:rPr lang="en-GB" sz="4400" dirty="0">
                <a:solidFill>
                  <a:srgbClr val="3C3C3B"/>
                </a:solidFill>
                <a:latin typeface="Trebuchet MS" panose="020B0603020202020204" pitchFamily="34" charset="0"/>
              </a:rPr>
              <a:t>As the Father sent me, so I am sending you</a:t>
            </a:r>
            <a:r>
              <a:rPr lang="en-GB" sz="3600" dirty="0">
                <a:solidFill>
                  <a:srgbClr val="3C3C3B"/>
                </a:solidFill>
                <a:latin typeface="Trebuchet MS" panose="020B0603020202020204" pitchFamily="34" charset="0"/>
              </a:rPr>
              <a:t>’</a:t>
            </a:r>
          </a:p>
        </p:txBody>
      </p:sp>
    </p:spTree>
    <p:extLst>
      <p:ext uri="{BB962C8B-B14F-4D97-AF65-F5344CB8AC3E}">
        <p14:creationId xmlns:p14="http://schemas.microsoft.com/office/powerpoint/2010/main" val="299554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900752" y="467728"/>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Game</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994237" y="1223233"/>
            <a:ext cx="5876785" cy="3144230"/>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This game will test your visual communication skills.</a:t>
            </a:r>
          </a:p>
          <a:p>
            <a:pPr algn="ctr">
              <a:lnSpc>
                <a:spcPct val="90000"/>
              </a:lnSpc>
              <a:spcBef>
                <a:spcPct val="0"/>
              </a:spcBef>
              <a:spcAft>
                <a:spcPts val="600"/>
              </a:spcAft>
            </a:pPr>
            <a:endParaRPr lang="en-US" sz="20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The leader chooses a person to go first.</a:t>
            </a:r>
          </a:p>
          <a:p>
            <a:pPr algn="ctr">
              <a:lnSpc>
                <a:spcPct val="90000"/>
              </a:lnSpc>
              <a:spcBef>
                <a:spcPct val="0"/>
              </a:spcBef>
              <a:spcAft>
                <a:spcPts val="600"/>
              </a:spcAft>
            </a:pPr>
            <a:endParaRPr lang="en-US" sz="20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The first person chooses a word from todays session and must draw a visual representation of the word for the rest of the group to guess.</a:t>
            </a:r>
          </a:p>
          <a:p>
            <a:pPr algn="ctr">
              <a:lnSpc>
                <a:spcPct val="90000"/>
              </a:lnSpc>
              <a:spcBef>
                <a:spcPct val="0"/>
              </a:spcBef>
              <a:spcAft>
                <a:spcPts val="600"/>
              </a:spcAft>
            </a:pPr>
            <a:endParaRPr lang="en-US" sz="20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You can not include words, numbers or symbols.</a:t>
            </a:r>
          </a:p>
        </p:txBody>
      </p:sp>
      <p:pic>
        <p:nvPicPr>
          <p:cNvPr id="3" name="Picture 2" descr="Logo&#10;&#10;Description automatically generated">
            <a:extLst>
              <a:ext uri="{FF2B5EF4-FFF2-40B4-BE49-F238E27FC236}">
                <a16:creationId xmlns:a16="http://schemas.microsoft.com/office/drawing/2014/main" id="{EC7FB034-26EC-4352-87AE-2BD1C043A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752" y="5011656"/>
            <a:ext cx="5970270" cy="1161999"/>
          </a:xfrm>
          <a:prstGeom prst="rect">
            <a:avLst/>
          </a:prstGeom>
        </p:spPr>
      </p:pic>
    </p:spTree>
    <p:extLst>
      <p:ext uri="{BB962C8B-B14F-4D97-AF65-F5344CB8AC3E}">
        <p14:creationId xmlns:p14="http://schemas.microsoft.com/office/powerpoint/2010/main" val="1264181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6 - Piety</a:t>
            </a:r>
          </a:p>
        </p:txBody>
      </p:sp>
    </p:spTree>
    <p:extLst>
      <p:ext uri="{BB962C8B-B14F-4D97-AF65-F5344CB8AC3E}">
        <p14:creationId xmlns:p14="http://schemas.microsoft.com/office/powerpoint/2010/main" val="121379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4345731" y="1329820"/>
            <a:ext cx="3386237" cy="4731760"/>
          </a:xfrm>
          <a:prstGeom prst="ellipse">
            <a:avLst/>
          </a:prstGeom>
        </p:spPr>
      </p:pic>
      <p:sp>
        <p:nvSpPr>
          <p:cNvPr id="4" name="TextBox 3">
            <a:extLst>
              <a:ext uri="{FF2B5EF4-FFF2-40B4-BE49-F238E27FC236}">
                <a16:creationId xmlns:a16="http://schemas.microsoft.com/office/drawing/2014/main" id="{E8AA5294-D149-4D61-BB84-3F9EBDB4819D}"/>
              </a:ext>
            </a:extLst>
          </p:cNvPr>
          <p:cNvSpPr txBox="1"/>
          <p:nvPr/>
        </p:nvSpPr>
        <p:spPr>
          <a:xfrm>
            <a:off x="2542442" y="1836601"/>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Wisdom</a:t>
            </a:r>
          </a:p>
        </p:txBody>
      </p:sp>
      <p:sp>
        <p:nvSpPr>
          <p:cNvPr id="10" name="TextBox 9">
            <a:extLst>
              <a:ext uri="{FF2B5EF4-FFF2-40B4-BE49-F238E27FC236}">
                <a16:creationId xmlns:a16="http://schemas.microsoft.com/office/drawing/2014/main" id="{15108DDA-13EC-4A17-B172-2F041320FA5E}"/>
              </a:ext>
            </a:extLst>
          </p:cNvPr>
          <p:cNvSpPr txBox="1"/>
          <p:nvPr/>
        </p:nvSpPr>
        <p:spPr>
          <a:xfrm>
            <a:off x="2599592" y="24405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7 Gifts of the Holy Spirit</a:t>
            </a:r>
          </a:p>
        </p:txBody>
      </p:sp>
      <p:sp>
        <p:nvSpPr>
          <p:cNvPr id="11" name="TextBox 10">
            <a:extLst>
              <a:ext uri="{FF2B5EF4-FFF2-40B4-BE49-F238E27FC236}">
                <a16:creationId xmlns:a16="http://schemas.microsoft.com/office/drawing/2014/main" id="{15A9E5C6-9403-4A10-99CF-A74DE3EA89DF}"/>
              </a:ext>
            </a:extLst>
          </p:cNvPr>
          <p:cNvSpPr txBox="1"/>
          <p:nvPr/>
        </p:nvSpPr>
        <p:spPr>
          <a:xfrm>
            <a:off x="1574637" y="2670343"/>
            <a:ext cx="4684404" cy="461665"/>
          </a:xfrm>
          <a:prstGeom prst="rect">
            <a:avLst/>
          </a:prstGeom>
          <a:noFill/>
        </p:spPr>
        <p:txBody>
          <a:bodyPr wrap="square" rtlCol="0">
            <a:spAutoFit/>
          </a:bodyPr>
          <a:lstStyle/>
          <a:p>
            <a:pPr algn="ctr"/>
            <a:r>
              <a:rPr lang="en-GB" sz="2400" dirty="0">
                <a:solidFill>
                  <a:srgbClr val="333739"/>
                </a:solidFill>
                <a:latin typeface="Trebuchet MS" panose="020B0603020202020204" pitchFamily="34" charset="0"/>
              </a:rPr>
              <a:t>Understanding</a:t>
            </a:r>
          </a:p>
        </p:txBody>
      </p:sp>
      <p:sp>
        <p:nvSpPr>
          <p:cNvPr id="12" name="TextBox 11">
            <a:extLst>
              <a:ext uri="{FF2B5EF4-FFF2-40B4-BE49-F238E27FC236}">
                <a16:creationId xmlns:a16="http://schemas.microsoft.com/office/drawing/2014/main" id="{EF291E1C-A715-4AA0-B361-4C6AB3EAB7B8}"/>
              </a:ext>
            </a:extLst>
          </p:cNvPr>
          <p:cNvSpPr txBox="1"/>
          <p:nvPr/>
        </p:nvSpPr>
        <p:spPr>
          <a:xfrm>
            <a:off x="1354446" y="3642942"/>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Knowledge</a:t>
            </a:r>
          </a:p>
        </p:txBody>
      </p:sp>
      <p:sp>
        <p:nvSpPr>
          <p:cNvPr id="13" name="TextBox 12">
            <a:extLst>
              <a:ext uri="{FF2B5EF4-FFF2-40B4-BE49-F238E27FC236}">
                <a16:creationId xmlns:a16="http://schemas.microsoft.com/office/drawing/2014/main" id="{227F3721-8840-4D1A-A9C7-B992ABEBE51B}"/>
              </a:ext>
            </a:extLst>
          </p:cNvPr>
          <p:cNvSpPr txBox="1"/>
          <p:nvPr/>
        </p:nvSpPr>
        <p:spPr>
          <a:xfrm>
            <a:off x="1673167" y="4615542"/>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Counsel</a:t>
            </a:r>
          </a:p>
        </p:txBody>
      </p:sp>
      <p:sp>
        <p:nvSpPr>
          <p:cNvPr id="14" name="TextBox 13">
            <a:extLst>
              <a:ext uri="{FF2B5EF4-FFF2-40B4-BE49-F238E27FC236}">
                <a16:creationId xmlns:a16="http://schemas.microsoft.com/office/drawing/2014/main" id="{F4DF0C44-A7B4-4DE5-9716-02967E81D064}"/>
              </a:ext>
            </a:extLst>
          </p:cNvPr>
          <p:cNvSpPr txBox="1"/>
          <p:nvPr/>
        </p:nvSpPr>
        <p:spPr>
          <a:xfrm>
            <a:off x="6038849" y="2861250"/>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Fortitude</a:t>
            </a:r>
          </a:p>
        </p:txBody>
      </p:sp>
      <p:sp>
        <p:nvSpPr>
          <p:cNvPr id="15" name="TextBox 14">
            <a:extLst>
              <a:ext uri="{FF2B5EF4-FFF2-40B4-BE49-F238E27FC236}">
                <a16:creationId xmlns:a16="http://schemas.microsoft.com/office/drawing/2014/main" id="{17EAB0C4-732E-4166-9496-C1147C9EB1F5}"/>
              </a:ext>
            </a:extLst>
          </p:cNvPr>
          <p:cNvSpPr txBox="1"/>
          <p:nvPr/>
        </p:nvSpPr>
        <p:spPr>
          <a:xfrm>
            <a:off x="5918088" y="3892524"/>
            <a:ext cx="4684404" cy="461665"/>
          </a:xfrm>
          <a:prstGeom prst="rect">
            <a:avLst/>
          </a:prstGeom>
          <a:noFill/>
        </p:spPr>
        <p:txBody>
          <a:bodyPr wrap="square" rtlCol="0">
            <a:spAutoFit/>
          </a:bodyPr>
          <a:lstStyle/>
          <a:p>
            <a:pPr algn="ctr"/>
            <a:r>
              <a:rPr lang="en-GB" sz="2400" dirty="0">
                <a:solidFill>
                  <a:srgbClr val="FE0000"/>
                </a:solidFill>
                <a:latin typeface="Trebuchet MS" panose="020B0603020202020204" pitchFamily="34" charset="0"/>
              </a:rPr>
              <a:t>Piety</a:t>
            </a:r>
          </a:p>
        </p:txBody>
      </p:sp>
      <p:sp>
        <p:nvSpPr>
          <p:cNvPr id="16" name="TextBox 15">
            <a:extLst>
              <a:ext uri="{FF2B5EF4-FFF2-40B4-BE49-F238E27FC236}">
                <a16:creationId xmlns:a16="http://schemas.microsoft.com/office/drawing/2014/main" id="{1EAEE0D2-7115-4644-8A19-A7AE2BF03AE1}"/>
              </a:ext>
            </a:extLst>
          </p:cNvPr>
          <p:cNvSpPr txBox="1"/>
          <p:nvPr/>
        </p:nvSpPr>
        <p:spPr>
          <a:xfrm>
            <a:off x="6471871" y="4912781"/>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Fear of the Lord</a:t>
            </a:r>
          </a:p>
        </p:txBody>
      </p:sp>
      <p:sp>
        <p:nvSpPr>
          <p:cNvPr id="17" name="TextBox 16">
            <a:extLst>
              <a:ext uri="{FF2B5EF4-FFF2-40B4-BE49-F238E27FC236}">
                <a16:creationId xmlns:a16="http://schemas.microsoft.com/office/drawing/2014/main" id="{10BB396B-8A72-4496-B373-2D7817871C21}"/>
              </a:ext>
            </a:extLst>
          </p:cNvPr>
          <p:cNvSpPr txBox="1"/>
          <p:nvPr/>
        </p:nvSpPr>
        <p:spPr>
          <a:xfrm>
            <a:off x="1240531" y="6169524"/>
            <a:ext cx="10037019" cy="461665"/>
          </a:xfrm>
          <a:prstGeom prst="rect">
            <a:avLst/>
          </a:prstGeom>
          <a:noFill/>
        </p:spPr>
        <p:txBody>
          <a:bodyPr wrap="square" rtlCol="0">
            <a:spAutoFit/>
          </a:bodyPr>
          <a:lstStyle/>
          <a:p>
            <a:pPr algn="ctr"/>
            <a:r>
              <a:rPr lang="en-GB" sz="2400" b="1" dirty="0">
                <a:solidFill>
                  <a:srgbClr val="3C3C3B"/>
                </a:solidFill>
                <a:latin typeface="Trebuchet MS" panose="020B0603020202020204" pitchFamily="34" charset="0"/>
              </a:rPr>
              <a:t>Through Jesus, these are the Gifts we will receive at Confirmation!</a:t>
            </a:r>
          </a:p>
        </p:txBody>
      </p:sp>
    </p:spTree>
    <p:extLst>
      <p:ext uri="{BB962C8B-B14F-4D97-AF65-F5344CB8AC3E}">
        <p14:creationId xmlns:p14="http://schemas.microsoft.com/office/powerpoint/2010/main" val="297716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4" name="Picture 13" descr="A picture containing person, crowd&#10;&#10;Description automatically generated">
            <a:extLst>
              <a:ext uri="{FF2B5EF4-FFF2-40B4-BE49-F238E27FC236}">
                <a16:creationId xmlns:a16="http://schemas.microsoft.com/office/drawing/2014/main" id="{C0931B78-E6D6-4255-867E-6AA3D425BE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66" r="1" b="1"/>
          <a:stretch/>
        </p:blipFill>
        <p:spPr>
          <a:xfrm>
            <a:off x="20" y="10"/>
            <a:ext cx="9947062" cy="6857990"/>
          </a:xfrm>
          <a:prstGeom prst="rect">
            <a:avLst/>
          </a:prstGeom>
        </p:spPr>
      </p:pic>
      <p:sp>
        <p:nvSpPr>
          <p:cNvPr id="22" name="Freeform: Shape 2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4" name="Freeform: Shape 2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6" name="Freeform: Shape 2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TextBox 12">
            <a:extLst>
              <a:ext uri="{FF2B5EF4-FFF2-40B4-BE49-F238E27FC236}">
                <a16:creationId xmlns:a16="http://schemas.microsoft.com/office/drawing/2014/main" id="{DE236C75-88CB-4E52-A4F6-59D4D8FBC669}"/>
              </a:ext>
            </a:extLst>
          </p:cNvPr>
          <p:cNvSpPr txBox="1"/>
          <p:nvPr/>
        </p:nvSpPr>
        <p:spPr>
          <a:xfrm>
            <a:off x="0" y="6465390"/>
            <a:ext cx="3633747" cy="2700062"/>
          </a:xfrm>
          <a:prstGeom prst="rect">
            <a:avLst/>
          </a:prstGeom>
        </p:spPr>
        <p:txBody>
          <a:bodyPr vert="horz" lIns="91440" tIns="45720" rIns="91440" bIns="45720" rtlCol="0">
            <a:normAutofit/>
          </a:bodyPr>
          <a:lstStyle/>
          <a:p>
            <a:pPr>
              <a:lnSpc>
                <a:spcPct val="90000"/>
              </a:lnSpc>
              <a:spcAft>
                <a:spcPts val="600"/>
              </a:spcAft>
            </a:pPr>
            <a:r>
              <a:rPr lang="en-US" sz="1200">
                <a:solidFill>
                  <a:schemeClr val="bg1"/>
                </a:solidFill>
              </a:rPr>
              <a:t>© Mazur/catholicnews.org.uk</a:t>
            </a:r>
            <a:endParaRPr lang="en-US" sz="1200" dirty="0">
              <a:solidFill>
                <a:schemeClr val="bg1"/>
              </a:solidFill>
            </a:endParaRPr>
          </a:p>
        </p:txBody>
      </p:sp>
      <p:sp>
        <p:nvSpPr>
          <p:cNvPr id="21" name="TextBox 20">
            <a:extLst>
              <a:ext uri="{FF2B5EF4-FFF2-40B4-BE49-F238E27FC236}">
                <a16:creationId xmlns:a16="http://schemas.microsoft.com/office/drawing/2014/main" id="{3443ECA7-3892-4F65-A446-3554D41840BC}"/>
              </a:ext>
            </a:extLst>
          </p:cNvPr>
          <p:cNvSpPr txBox="1"/>
          <p:nvPr/>
        </p:nvSpPr>
        <p:spPr>
          <a:xfrm>
            <a:off x="8583930" y="1443841"/>
            <a:ext cx="3050658" cy="3970318"/>
          </a:xfrm>
          <a:prstGeom prst="rect">
            <a:avLst/>
          </a:prstGeom>
          <a:noFill/>
        </p:spPr>
        <p:txBody>
          <a:bodyPr wrap="square">
            <a:spAutoFit/>
          </a:bodyPr>
          <a:lstStyle/>
          <a:p>
            <a:pPr algn="ctr"/>
            <a:r>
              <a:rPr lang="en-GB" sz="1800" dirty="0">
                <a:solidFill>
                  <a:srgbClr val="3C3C3B"/>
                </a:solidFill>
                <a:effectLst/>
                <a:latin typeface="Trebuchet MS" panose="020B0603020202020204" pitchFamily="34" charset="0"/>
                <a:ea typeface="Times New Roman" panose="02020603050405020304" pitchFamily="18" charset="0"/>
              </a:rPr>
              <a:t>In this unit we look at the gift of </a:t>
            </a:r>
            <a:r>
              <a:rPr lang="en-GB" sz="1800" b="1" dirty="0">
                <a:solidFill>
                  <a:srgbClr val="3C3C3B"/>
                </a:solidFill>
                <a:effectLst/>
                <a:latin typeface="Trebuchet MS" panose="020B0603020202020204" pitchFamily="34" charset="0"/>
                <a:ea typeface="Times New Roman" panose="02020603050405020304" pitchFamily="18" charset="0"/>
              </a:rPr>
              <a:t>Piety</a:t>
            </a:r>
            <a:r>
              <a:rPr lang="en-GB" sz="1800" dirty="0">
                <a:solidFill>
                  <a:srgbClr val="3C3C3B"/>
                </a:solidFill>
                <a:effectLst/>
                <a:latin typeface="Trebuchet MS" panose="020B0603020202020204" pitchFamily="34" charset="0"/>
                <a:ea typeface="Times New Roman" panose="02020603050405020304" pitchFamily="18" charset="0"/>
              </a:rPr>
              <a:t>. Piety is being reverent before God through prayer.</a:t>
            </a:r>
          </a:p>
          <a:p>
            <a:pPr algn="ctr"/>
            <a:endParaRPr lang="en-GB" sz="1800" dirty="0">
              <a:solidFill>
                <a:srgbClr val="3C3C3B"/>
              </a:solidFill>
              <a:effectLst/>
              <a:latin typeface="Trebuchet MS" panose="020B0603020202020204" pitchFamily="34" charset="0"/>
              <a:ea typeface="Times New Roman" panose="02020603050405020304" pitchFamily="18" charset="0"/>
            </a:endParaRPr>
          </a:p>
          <a:p>
            <a:pPr algn="ctr"/>
            <a:r>
              <a:rPr lang="en-GB" dirty="0">
                <a:solidFill>
                  <a:srgbClr val="3C3C3B"/>
                </a:solidFill>
                <a:latin typeface="Trebuchet MS" panose="020B0603020202020204" pitchFamily="34" charset="0"/>
                <a:ea typeface="Times New Roman" panose="02020603050405020304" pitchFamily="18" charset="0"/>
              </a:rPr>
              <a:t>P</a:t>
            </a:r>
            <a:r>
              <a:rPr lang="en-GB" sz="1800" dirty="0">
                <a:solidFill>
                  <a:srgbClr val="3C3C3B"/>
                </a:solidFill>
                <a:effectLst/>
                <a:latin typeface="Trebuchet MS" panose="020B0603020202020204" pitchFamily="34" charset="0"/>
                <a:ea typeface="Times New Roman" panose="02020603050405020304" pitchFamily="18" charset="0"/>
              </a:rPr>
              <a:t>rayer is an important part of our relationship with God and the call to holiness, to be a saint! </a:t>
            </a:r>
          </a:p>
          <a:p>
            <a:pPr algn="ctr"/>
            <a:endParaRPr lang="en-GB" dirty="0">
              <a:solidFill>
                <a:srgbClr val="3C3C3B"/>
              </a:solidFill>
              <a:latin typeface="Trebuchet MS" panose="020B0603020202020204" pitchFamily="34" charset="0"/>
              <a:ea typeface="Times New Roman" panose="02020603050405020304" pitchFamily="18" charset="0"/>
            </a:endParaRPr>
          </a:p>
          <a:p>
            <a:pPr algn="ctr"/>
            <a:r>
              <a:rPr lang="en-GB" sz="1800" dirty="0">
                <a:solidFill>
                  <a:srgbClr val="3C3C3B"/>
                </a:solidFill>
                <a:effectLst/>
                <a:latin typeface="Trebuchet MS" panose="020B0603020202020204" pitchFamily="34" charset="0"/>
                <a:ea typeface="Times New Roman" panose="02020603050405020304" pitchFamily="18" charset="0"/>
              </a:rPr>
              <a:t>We will look at different </a:t>
            </a:r>
            <a:r>
              <a:rPr lang="en-GB" dirty="0">
                <a:solidFill>
                  <a:srgbClr val="3C3C3B"/>
                </a:solidFill>
                <a:latin typeface="Trebuchet MS" panose="020B0603020202020204" pitchFamily="34" charset="0"/>
                <a:ea typeface="Times New Roman" panose="02020603050405020304" pitchFamily="18" charset="0"/>
              </a:rPr>
              <a:t>ways of praying and how we can make prayer part of our </a:t>
            </a:r>
            <a:r>
              <a:rPr lang="en-GB" sz="1800" dirty="0">
                <a:solidFill>
                  <a:srgbClr val="3C3C3B"/>
                </a:solidFill>
                <a:effectLst/>
                <a:latin typeface="Trebuchet MS" panose="020B0603020202020204" pitchFamily="34" charset="0"/>
                <a:ea typeface="Times New Roman" panose="02020603050405020304" pitchFamily="18" charset="0"/>
              </a:rPr>
              <a:t>daily lives.</a:t>
            </a:r>
            <a:endParaRPr lang="en-GB" sz="1800" dirty="0">
              <a:solidFill>
                <a:srgbClr val="3C3C3B"/>
              </a:solidFill>
              <a:effectLst/>
              <a:latin typeface="Trebuchet MS" panose="020B060302020202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6AD5194A-7C07-43C5-AE37-314CD484E52D}"/>
              </a:ext>
            </a:extLst>
          </p:cNvPr>
          <p:cNvSpPr txBox="1"/>
          <p:nvPr/>
        </p:nvSpPr>
        <p:spPr>
          <a:xfrm>
            <a:off x="3633747" y="415391"/>
            <a:ext cx="7630258" cy="523220"/>
          </a:xfrm>
          <a:prstGeom prst="rect">
            <a:avLst/>
          </a:prstGeom>
          <a:noFill/>
        </p:spPr>
        <p:txBody>
          <a:bodyPr wrap="square" rtlCol="0">
            <a:spAutoFit/>
          </a:bodyPr>
          <a:lstStyle/>
          <a:p>
            <a:pPr algn="r"/>
            <a:r>
              <a:rPr lang="en-GB" sz="2800" b="1">
                <a:solidFill>
                  <a:srgbClr val="3C3C3B"/>
                </a:solidFill>
                <a:latin typeface="Trebuchet MS" panose="020B0603020202020204" pitchFamily="34" charset="0"/>
              </a:rPr>
              <a:t>Introduction</a:t>
            </a:r>
            <a:endParaRPr lang="en-GB" sz="2800" b="1" dirty="0">
              <a:solidFill>
                <a:srgbClr val="3C3C3B"/>
              </a:solidFill>
              <a:latin typeface="Trebuchet MS" panose="020B0603020202020204" pitchFamily="34" charset="0"/>
            </a:endParaRPr>
          </a:p>
        </p:txBody>
      </p:sp>
      <p:pic>
        <p:nvPicPr>
          <p:cNvPr id="25" name="Picture 24">
            <a:extLst>
              <a:ext uri="{FF2B5EF4-FFF2-40B4-BE49-F238E27FC236}">
                <a16:creationId xmlns:a16="http://schemas.microsoft.com/office/drawing/2014/main" id="{79DECFAA-437E-480D-8ECD-45AEABC2512B}"/>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7719524" y="5212925"/>
            <a:ext cx="1011148" cy="1412928"/>
          </a:xfrm>
          <a:prstGeom prst="ellipse">
            <a:avLst/>
          </a:prstGeom>
        </p:spPr>
      </p:pic>
    </p:spTree>
    <p:extLst>
      <p:ext uri="{BB962C8B-B14F-4D97-AF65-F5344CB8AC3E}">
        <p14:creationId xmlns:p14="http://schemas.microsoft.com/office/powerpoint/2010/main" val="206811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108DDA-13EC-4A17-B172-2F041320FA5E}"/>
              </a:ext>
            </a:extLst>
          </p:cNvPr>
          <p:cNvSpPr txBox="1"/>
          <p:nvPr/>
        </p:nvSpPr>
        <p:spPr>
          <a:xfrm>
            <a:off x="4253127" y="198317"/>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Opening Prayer</a:t>
            </a:r>
          </a:p>
        </p:txBody>
      </p:sp>
      <p:pic>
        <p:nvPicPr>
          <p:cNvPr id="21" name="Picture 20">
            <a:extLst>
              <a:ext uri="{FF2B5EF4-FFF2-40B4-BE49-F238E27FC236}">
                <a16:creationId xmlns:a16="http://schemas.microsoft.com/office/drawing/2014/main" id="{969E891A-31FB-460B-BBBC-B7CF1B14BC4B}"/>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7932175" y="5337215"/>
            <a:ext cx="1011148" cy="1412928"/>
          </a:xfrm>
          <a:prstGeom prst="ellipse">
            <a:avLst/>
          </a:prstGeom>
        </p:spPr>
      </p:pic>
      <p:sp>
        <p:nvSpPr>
          <p:cNvPr id="22" name="TextBox 21">
            <a:extLst>
              <a:ext uri="{FF2B5EF4-FFF2-40B4-BE49-F238E27FC236}">
                <a16:creationId xmlns:a16="http://schemas.microsoft.com/office/drawing/2014/main" id="{D5A76A13-80B1-4E78-9E56-3C6F406883F9}"/>
              </a:ext>
            </a:extLst>
          </p:cNvPr>
          <p:cNvSpPr txBox="1"/>
          <p:nvPr/>
        </p:nvSpPr>
        <p:spPr>
          <a:xfrm>
            <a:off x="4808724" y="1520785"/>
            <a:ext cx="6877049" cy="3693319"/>
          </a:xfrm>
          <a:prstGeom prst="rect">
            <a:avLst/>
          </a:prstGeom>
          <a:noFill/>
        </p:spPr>
        <p:txBody>
          <a:bodyPr wrap="square" rtlCol="0">
            <a:spAutoFit/>
          </a:bodyPr>
          <a:lstStyle/>
          <a:p>
            <a:pPr algn="ctr"/>
            <a:r>
              <a:rPr lang="en-GB" sz="2200" dirty="0">
                <a:solidFill>
                  <a:srgbClr val="3C3C3B"/>
                </a:solidFill>
                <a:latin typeface="Trebuchet MS" panose="020B0603020202020204" pitchFamily="34" charset="0"/>
              </a:rPr>
              <a:t>Lord Jesus, bless us as we gather together as young people from the Diocese. We are one in your name.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May your light burn brightly within us as we celebrate Your love for us. </a:t>
            </a:r>
          </a:p>
          <a:p>
            <a:pPr algn="ctr"/>
            <a:r>
              <a:rPr lang="en-GB" sz="2200" dirty="0">
                <a:solidFill>
                  <a:srgbClr val="3C3C3B"/>
                </a:solidFill>
                <a:latin typeface="Trebuchet MS" panose="020B0603020202020204" pitchFamily="34" charset="0"/>
              </a:rPr>
              <a:t>Inspire us with your Holy Spirit.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Help us to take Your light and Your love out to the whole world. Show us how to use our gifts and talents to become who You have called us to be. </a:t>
            </a:r>
            <a:r>
              <a:rPr lang="en-GB" sz="2200" b="1" dirty="0">
                <a:solidFill>
                  <a:srgbClr val="3C3C3B"/>
                </a:solidFill>
                <a:latin typeface="Trebuchet MS" panose="020B0603020202020204" pitchFamily="34" charset="0"/>
              </a:rPr>
              <a:t>Amen</a:t>
            </a:r>
          </a:p>
          <a:p>
            <a:pPr algn="ctr"/>
            <a:endParaRPr lang="en-GB" sz="1400" dirty="0">
              <a:solidFill>
                <a:srgbClr val="3C3C3B"/>
              </a:solidFill>
              <a:latin typeface="Trebuchet MS" panose="020B0603020202020204" pitchFamily="34" charset="0"/>
            </a:endParaRPr>
          </a:p>
          <a:p>
            <a:pPr algn="ctr"/>
            <a:r>
              <a:rPr lang="en-GB" sz="2200" dirty="0">
                <a:solidFill>
                  <a:srgbClr val="3C3C3B"/>
                </a:solidFill>
                <a:latin typeface="Trebuchet MS" panose="020B0603020202020204" pitchFamily="34" charset="0"/>
              </a:rPr>
              <a:t>St Catherine of Siena, </a:t>
            </a:r>
            <a:r>
              <a:rPr lang="en-GB" sz="2200" b="1" dirty="0">
                <a:solidFill>
                  <a:srgbClr val="3C3C3B"/>
                </a:solidFill>
                <a:latin typeface="Trebuchet MS" panose="020B0603020202020204" pitchFamily="34" charset="0"/>
              </a:rPr>
              <a:t>Pray for us</a:t>
            </a:r>
            <a:r>
              <a:rPr lang="en-GB" sz="2200" dirty="0">
                <a:solidFill>
                  <a:srgbClr val="3C3C3B"/>
                </a:solidFill>
                <a:latin typeface="Trebuchet MS" panose="020B0603020202020204" pitchFamily="34" charset="0"/>
              </a:rPr>
              <a:t>.</a:t>
            </a:r>
          </a:p>
        </p:txBody>
      </p:sp>
      <p:pic>
        <p:nvPicPr>
          <p:cNvPr id="14" name="Picture 13" descr="A picture containing text&#10;&#10;Description automatically generated">
            <a:extLst>
              <a:ext uri="{FF2B5EF4-FFF2-40B4-BE49-F238E27FC236}">
                <a16:creationId xmlns:a16="http://schemas.microsoft.com/office/drawing/2014/main" id="{018E8763-B116-4A27-890C-6111C9CF96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907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187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66F98"/>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5F461ADD-9963-416C-8D27-69B10F303150}"/>
              </a:ext>
            </a:extLst>
          </p:cNvPr>
          <p:cNvPicPr>
            <a:picLocks noChangeAspect="1"/>
          </p:cNvPicPr>
          <p:nvPr/>
        </p:nvPicPr>
        <p:blipFill rotWithShape="1">
          <a:blip r:embed="rId2">
            <a:extLst>
              <a:ext uri="{28A0092B-C50C-407E-A947-70E740481C1C}">
                <a14:useLocalDpi xmlns:a14="http://schemas.microsoft.com/office/drawing/2010/main" val="0"/>
              </a:ext>
            </a:extLst>
          </a:blip>
          <a:srcRect l="22123" r="24575"/>
          <a:stretch/>
        </p:blipFill>
        <p:spPr>
          <a:xfrm>
            <a:off x="191384" y="1229245"/>
            <a:ext cx="6241314" cy="4790135"/>
          </a:xfrm>
          <a:prstGeom prst="rect">
            <a:avLst/>
          </a:prstGeom>
        </p:spPr>
      </p:pic>
      <p:sp>
        <p:nvSpPr>
          <p:cNvPr id="6" name="TextBox 5">
            <a:extLst>
              <a:ext uri="{FF2B5EF4-FFF2-40B4-BE49-F238E27FC236}">
                <a16:creationId xmlns:a16="http://schemas.microsoft.com/office/drawing/2014/main" id="{E0D27160-9B8D-4C2A-91C6-A68F6D20F9A5}"/>
              </a:ext>
            </a:extLst>
          </p:cNvPr>
          <p:cNvSpPr txBox="1"/>
          <p:nvPr/>
        </p:nvSpPr>
        <p:spPr>
          <a:xfrm>
            <a:off x="5331931" y="240848"/>
            <a:ext cx="7630258" cy="646331"/>
          </a:xfrm>
          <a:prstGeom prst="rect">
            <a:avLst/>
          </a:prstGeom>
          <a:noFill/>
        </p:spPr>
        <p:txBody>
          <a:bodyPr wrap="square" rtlCol="0">
            <a:spAutoFit/>
          </a:bodyPr>
          <a:lstStyle/>
          <a:p>
            <a:pPr algn="ctr"/>
            <a:r>
              <a:rPr lang="en-GB" sz="3600" b="1" dirty="0">
                <a:solidFill>
                  <a:schemeClr val="bg1"/>
                </a:solidFill>
                <a:latin typeface="Trebuchet MS" panose="020B0603020202020204" pitchFamily="34" charset="0"/>
              </a:rPr>
              <a:t>Communications Game</a:t>
            </a:r>
          </a:p>
        </p:txBody>
      </p:sp>
      <p:sp>
        <p:nvSpPr>
          <p:cNvPr id="7" name="TextBox 6">
            <a:extLst>
              <a:ext uri="{FF2B5EF4-FFF2-40B4-BE49-F238E27FC236}">
                <a16:creationId xmlns:a16="http://schemas.microsoft.com/office/drawing/2014/main" id="{17B63E98-BF00-4E04-A8C9-B23C31AE2EF4}"/>
              </a:ext>
            </a:extLst>
          </p:cNvPr>
          <p:cNvSpPr txBox="1"/>
          <p:nvPr/>
        </p:nvSpPr>
        <p:spPr>
          <a:xfrm>
            <a:off x="6992682" y="1591310"/>
            <a:ext cx="4308755" cy="4247317"/>
          </a:xfrm>
          <a:prstGeom prst="rect">
            <a:avLst/>
          </a:prstGeom>
          <a:noFill/>
        </p:spPr>
        <p:txBody>
          <a:bodyPr wrap="square">
            <a:spAutoFit/>
          </a:bodyPr>
          <a:lstStyle/>
          <a:p>
            <a:pPr algn="ctr"/>
            <a:r>
              <a:rPr lang="en-GB" sz="1800" dirty="0">
                <a:solidFill>
                  <a:schemeClr val="bg1"/>
                </a:solidFill>
                <a:effectLst/>
                <a:latin typeface="Trebuchet MS" panose="020B0603020202020204" pitchFamily="34" charset="0"/>
                <a:ea typeface="Times New Roman" panose="02020603050405020304" pitchFamily="18" charset="0"/>
              </a:rPr>
              <a:t>This game will test your listening skills.</a:t>
            </a:r>
          </a:p>
          <a:p>
            <a:pPr algn="ctr"/>
            <a:endParaRPr lang="en-GB" dirty="0">
              <a:solidFill>
                <a:schemeClr val="bg1"/>
              </a:solidFill>
              <a:latin typeface="Trebuchet MS" panose="020B0603020202020204" pitchFamily="34" charset="0"/>
              <a:ea typeface="Calibri" panose="020F0502020204030204" pitchFamily="34" charset="0"/>
            </a:endParaRPr>
          </a:p>
          <a:p>
            <a:pPr algn="ctr"/>
            <a:r>
              <a:rPr lang="en-GB" sz="1800" dirty="0">
                <a:solidFill>
                  <a:schemeClr val="bg1"/>
                </a:solidFill>
                <a:effectLst/>
                <a:latin typeface="Trebuchet MS" panose="020B0603020202020204" pitchFamily="34" charset="0"/>
                <a:ea typeface="Calibri" panose="020F0502020204030204" pitchFamily="34" charset="0"/>
              </a:rPr>
              <a:t>One person starts and say’s an interesting fact about themselves and then randomly picks someone to carry on the game.</a:t>
            </a:r>
          </a:p>
          <a:p>
            <a:pPr algn="ctr"/>
            <a:endParaRPr lang="en-GB" dirty="0">
              <a:solidFill>
                <a:schemeClr val="bg1"/>
              </a:solidFill>
              <a:latin typeface="Trebuchet MS" panose="020B0603020202020204" pitchFamily="34" charset="0"/>
              <a:ea typeface="Calibri" panose="020F0502020204030204" pitchFamily="34" charset="0"/>
            </a:endParaRPr>
          </a:p>
          <a:p>
            <a:pPr algn="ctr"/>
            <a:r>
              <a:rPr lang="en-GB" sz="1800" dirty="0">
                <a:solidFill>
                  <a:schemeClr val="bg1"/>
                </a:solidFill>
                <a:effectLst/>
                <a:latin typeface="Trebuchet MS" panose="020B0603020202020204" pitchFamily="34" charset="0"/>
                <a:ea typeface="Calibri" panose="020F0502020204030204" pitchFamily="34" charset="0"/>
              </a:rPr>
              <a:t>Hopefully the chosen person has been listening carefully because they need to thank the person for choosing them, comment on what they just said and add their own fact before choosing someone else.</a:t>
            </a:r>
          </a:p>
          <a:p>
            <a:pPr algn="ctr"/>
            <a:endParaRPr lang="en-GB" dirty="0">
              <a:solidFill>
                <a:schemeClr val="bg1"/>
              </a:solidFill>
              <a:latin typeface="Trebuchet MS" panose="020B0603020202020204" pitchFamily="34" charset="0"/>
              <a:ea typeface="Calibri" panose="020F0502020204030204" pitchFamily="34" charset="0"/>
            </a:endParaRPr>
          </a:p>
          <a:p>
            <a:pPr algn="ctr"/>
            <a:r>
              <a:rPr lang="en-GB" sz="1800" b="1" dirty="0">
                <a:solidFill>
                  <a:schemeClr val="bg1"/>
                </a:solidFill>
                <a:effectLst/>
                <a:latin typeface="Trebuchet MS" panose="020B0603020202020204" pitchFamily="34" charset="0"/>
                <a:ea typeface="Calibri" panose="020F0502020204030204" pitchFamily="34" charset="0"/>
              </a:rPr>
              <a:t>Make sense? Lets go …</a:t>
            </a:r>
          </a:p>
        </p:txBody>
      </p:sp>
      <p:pic>
        <p:nvPicPr>
          <p:cNvPr id="8" name="Picture 7">
            <a:extLst>
              <a:ext uri="{FF2B5EF4-FFF2-40B4-BE49-F238E27FC236}">
                <a16:creationId xmlns:a16="http://schemas.microsoft.com/office/drawing/2014/main" id="{3FB75CFD-8FB9-4558-8045-966327C59E35}"/>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287366" y="5132163"/>
            <a:ext cx="1011148" cy="1412928"/>
          </a:xfrm>
          <a:prstGeom prst="ellipse">
            <a:avLst/>
          </a:prstGeom>
        </p:spPr>
      </p:pic>
    </p:spTree>
    <p:extLst>
      <p:ext uri="{BB962C8B-B14F-4D97-AF65-F5344CB8AC3E}">
        <p14:creationId xmlns:p14="http://schemas.microsoft.com/office/powerpoint/2010/main" val="156849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985C8ACB-595D-456E-A9D0-6005D1817D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Online Media 3" title="[19A] The amazing adventure of prayer">
            <a:hlinkClick r:id="" action="ppaction://media"/>
            <a:extLst>
              <a:ext uri="{FF2B5EF4-FFF2-40B4-BE49-F238E27FC236}">
                <a16:creationId xmlns:a16="http://schemas.microsoft.com/office/drawing/2014/main" id="{36585EAC-055D-4A7A-BFCA-383148A08239}"/>
              </a:ext>
            </a:extLst>
          </p:cNvPr>
          <p:cNvPicPr>
            <a:picLocks noRot="1" noChangeAspect="1"/>
          </p:cNvPicPr>
          <p:nvPr>
            <a:videoFile r:link="rId1"/>
          </p:nvPr>
        </p:nvPicPr>
        <p:blipFill>
          <a:blip r:embed="rId4"/>
          <a:stretch>
            <a:fillRect/>
          </a:stretch>
        </p:blipFill>
        <p:spPr>
          <a:xfrm>
            <a:off x="724053" y="1122044"/>
            <a:ext cx="7032851" cy="3973561"/>
          </a:xfrm>
          <a:prstGeom prst="rect">
            <a:avLst/>
          </a:prstGeom>
        </p:spPr>
      </p:pic>
      <p:sp>
        <p:nvSpPr>
          <p:cNvPr id="10" name="TextBox 9">
            <a:extLst>
              <a:ext uri="{FF2B5EF4-FFF2-40B4-BE49-F238E27FC236}">
                <a16:creationId xmlns:a16="http://schemas.microsoft.com/office/drawing/2014/main" id="{B7F7A832-9956-42C1-AD9D-807DDB5C7248}"/>
              </a:ext>
            </a:extLst>
          </p:cNvPr>
          <p:cNvSpPr txBox="1"/>
          <p:nvPr/>
        </p:nvSpPr>
        <p:spPr>
          <a:xfrm>
            <a:off x="1270640" y="5334869"/>
            <a:ext cx="6094378" cy="1200329"/>
          </a:xfrm>
          <a:prstGeom prst="rect">
            <a:avLst/>
          </a:prstGeom>
          <a:noFill/>
        </p:spPr>
        <p:txBody>
          <a:bodyPr wrap="square">
            <a:spAutoFit/>
          </a:bodyPr>
          <a:lstStyle/>
          <a:p>
            <a:pPr algn="ctr"/>
            <a:r>
              <a:rPr lang="en-GB" dirty="0">
                <a:solidFill>
                  <a:srgbClr val="3C3C3B"/>
                </a:solidFill>
                <a:latin typeface="Trebuchet MS" panose="020B0603020202020204" pitchFamily="34" charset="0"/>
              </a:rPr>
              <a:t>“The Holy Spirit helps us in our weakness. For we do not know what to pray for as we ought, but the Spirit himself intercedes for us with groanings too deep for words.”</a:t>
            </a:r>
          </a:p>
          <a:p>
            <a:pPr algn="ctr"/>
            <a:r>
              <a:rPr lang="en-GB" b="1" dirty="0">
                <a:solidFill>
                  <a:srgbClr val="3C3C3B"/>
                </a:solidFill>
                <a:latin typeface="Trebuchet MS" panose="020B0603020202020204" pitchFamily="34" charset="0"/>
              </a:rPr>
              <a:t>Romans 8:26-27</a:t>
            </a:r>
          </a:p>
        </p:txBody>
      </p:sp>
      <p:sp>
        <p:nvSpPr>
          <p:cNvPr id="11" name="TextBox 10">
            <a:extLst>
              <a:ext uri="{FF2B5EF4-FFF2-40B4-BE49-F238E27FC236}">
                <a16:creationId xmlns:a16="http://schemas.microsoft.com/office/drawing/2014/main" id="{568D4629-827B-41E9-AC4A-281968C0ADB6}"/>
              </a:ext>
            </a:extLst>
          </p:cNvPr>
          <p:cNvSpPr txBox="1"/>
          <p:nvPr/>
        </p:nvSpPr>
        <p:spPr>
          <a:xfrm>
            <a:off x="425349" y="152911"/>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Power of Prayer</a:t>
            </a:r>
          </a:p>
        </p:txBody>
      </p:sp>
      <p:pic>
        <p:nvPicPr>
          <p:cNvPr id="12" name="Picture 11">
            <a:extLst>
              <a:ext uri="{FF2B5EF4-FFF2-40B4-BE49-F238E27FC236}">
                <a16:creationId xmlns:a16="http://schemas.microsoft.com/office/drawing/2014/main" id="{BE569E85-DBBE-4F4C-993C-A36D139ED9AB}"/>
              </a:ext>
            </a:extLst>
          </p:cNvPr>
          <p:cNvPicPr>
            <a:picLocks noChangeAspect="1"/>
          </p:cNvPicPr>
          <p:nvPr/>
        </p:nvPicPr>
        <p:blipFill rotWithShape="1">
          <a:blip r:embed="rId5">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Tree>
    <p:extLst>
      <p:ext uri="{BB962C8B-B14F-4D97-AF65-F5344CB8AC3E}">
        <p14:creationId xmlns:p14="http://schemas.microsoft.com/office/powerpoint/2010/main" val="270735188"/>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1" name="Picture 10" descr="A picture containing text, person, indoor&#10;&#10;Description automatically generated">
            <a:extLst>
              <a:ext uri="{FF2B5EF4-FFF2-40B4-BE49-F238E27FC236}">
                <a16:creationId xmlns:a16="http://schemas.microsoft.com/office/drawing/2014/main" id="{4B7B52D6-5097-44EF-B0F9-4A11493B8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CDDB324-FB90-4079-9918-D399818BCE07}"/>
              </a:ext>
            </a:extLst>
          </p:cNvPr>
          <p:cNvSpPr txBox="1"/>
          <p:nvPr/>
        </p:nvSpPr>
        <p:spPr>
          <a:xfrm>
            <a:off x="6565150" y="369837"/>
            <a:ext cx="5291847" cy="6155531"/>
          </a:xfrm>
          <a:prstGeom prst="rect">
            <a:avLst/>
          </a:prstGeom>
          <a:solidFill>
            <a:srgbClr val="FFFFFF">
              <a:alpha val="72157"/>
            </a:srgbClr>
          </a:solidFill>
        </p:spPr>
        <p:txBody>
          <a:bodyPr wrap="square">
            <a:spAutoFit/>
          </a:bodyPr>
          <a:lstStyle/>
          <a:p>
            <a:pPr algn="ctr"/>
            <a:r>
              <a:rPr lang="en-GB" sz="1600" b="1" dirty="0">
                <a:latin typeface="Trebuchet MS" panose="020B0603020202020204" pitchFamily="34" charset="0"/>
              </a:rPr>
              <a:t>Scripture Reading – Matthew 6:5-15</a:t>
            </a:r>
          </a:p>
          <a:p>
            <a:pPr algn="ctr"/>
            <a:endParaRPr lang="en-GB" sz="1400" b="1" dirty="0">
              <a:latin typeface="Trebuchet MS" panose="020B0603020202020204" pitchFamily="34" charset="0"/>
            </a:endParaRPr>
          </a:p>
          <a:p>
            <a:pPr algn="ctr"/>
            <a:r>
              <a:rPr lang="en-GB" sz="1400" dirty="0">
                <a:latin typeface="Trebuchet MS" panose="020B0603020202020204" pitchFamily="34" charset="0"/>
              </a:rPr>
              <a:t>And when you pray, do not be like the hypocrites, for they love to pray standing in the synagogues and on the street corners to be seen by others. Truly I tell you, they have received their reward in full. But when you pray, go into your room, close the door and pray to your Father, who is unseen. Then your Father, who sees what is done in secret, will reward you. And when you pray, do not keep on babbling like pagans, for they think they will be heard because of their many words. </a:t>
            </a:r>
            <a:r>
              <a:rPr lang="en-GB" sz="1400" baseline="30000" dirty="0">
                <a:latin typeface="Trebuchet MS" panose="020B0603020202020204" pitchFamily="34" charset="0"/>
              </a:rPr>
              <a:t> </a:t>
            </a:r>
            <a:r>
              <a:rPr lang="en-GB" sz="1400" dirty="0">
                <a:latin typeface="Trebuchet MS" panose="020B0603020202020204" pitchFamily="34" charset="0"/>
              </a:rPr>
              <a:t>Do not be like them, for your Father knows what you need before you ask him.</a:t>
            </a:r>
          </a:p>
          <a:p>
            <a:pPr algn="ctr"/>
            <a:endParaRPr lang="en-GB" sz="1400" dirty="0">
              <a:latin typeface="Trebuchet MS" panose="020B0603020202020204" pitchFamily="34" charset="0"/>
            </a:endParaRPr>
          </a:p>
          <a:p>
            <a:pPr algn="ctr"/>
            <a:r>
              <a:rPr lang="en-GB" sz="1400" baseline="30000" dirty="0">
                <a:latin typeface="Trebuchet MS" panose="020B0603020202020204" pitchFamily="34" charset="0"/>
              </a:rPr>
              <a:t> </a:t>
            </a:r>
            <a:r>
              <a:rPr lang="en-GB" sz="1400" dirty="0">
                <a:latin typeface="Trebuchet MS" panose="020B0603020202020204" pitchFamily="34" charset="0"/>
              </a:rPr>
              <a:t>“This, then, is how you should pray:</a:t>
            </a:r>
          </a:p>
          <a:p>
            <a:pPr algn="ctr"/>
            <a:r>
              <a:rPr lang="en-GB" sz="1400" dirty="0">
                <a:latin typeface="Trebuchet MS" panose="020B0603020202020204" pitchFamily="34" charset="0"/>
              </a:rPr>
              <a:t>“‘Our Father in heaven,</a:t>
            </a:r>
            <a:br>
              <a:rPr lang="en-GB" sz="1400" dirty="0">
                <a:latin typeface="Trebuchet MS" panose="020B0603020202020204" pitchFamily="34" charset="0"/>
              </a:rPr>
            </a:br>
            <a:r>
              <a:rPr lang="en-GB" sz="1400" dirty="0">
                <a:latin typeface="Trebuchet MS" panose="020B0603020202020204" pitchFamily="34" charset="0"/>
              </a:rPr>
              <a:t>hallowed be your name,</a:t>
            </a:r>
            <a:br>
              <a:rPr lang="en-GB" sz="1400" dirty="0">
                <a:latin typeface="Trebuchet MS" panose="020B0603020202020204" pitchFamily="34" charset="0"/>
              </a:rPr>
            </a:br>
            <a:r>
              <a:rPr lang="en-GB" sz="1400" baseline="30000" dirty="0">
                <a:latin typeface="Trebuchet MS" panose="020B0603020202020204" pitchFamily="34" charset="0"/>
              </a:rPr>
              <a:t> </a:t>
            </a:r>
            <a:r>
              <a:rPr lang="en-GB" sz="1400" dirty="0">
                <a:latin typeface="Trebuchet MS" panose="020B0603020202020204" pitchFamily="34" charset="0"/>
              </a:rPr>
              <a:t>your kingdom come,</a:t>
            </a:r>
            <a:br>
              <a:rPr lang="en-GB" sz="1400" dirty="0">
                <a:latin typeface="Trebuchet MS" panose="020B0603020202020204" pitchFamily="34" charset="0"/>
              </a:rPr>
            </a:br>
            <a:r>
              <a:rPr lang="en-GB" sz="1400" dirty="0">
                <a:latin typeface="Trebuchet MS" panose="020B0603020202020204" pitchFamily="34" charset="0"/>
              </a:rPr>
              <a:t>your will be done,</a:t>
            </a:r>
            <a:br>
              <a:rPr lang="en-GB" sz="1400" dirty="0">
                <a:latin typeface="Trebuchet MS" panose="020B0603020202020204" pitchFamily="34" charset="0"/>
              </a:rPr>
            </a:br>
            <a:r>
              <a:rPr lang="en-GB" sz="1400" dirty="0">
                <a:latin typeface="Trebuchet MS" panose="020B0603020202020204" pitchFamily="34" charset="0"/>
              </a:rPr>
              <a:t>    on earth as it is in heaven.</a:t>
            </a:r>
            <a:br>
              <a:rPr lang="en-GB" sz="1400" dirty="0">
                <a:latin typeface="Trebuchet MS" panose="020B0603020202020204" pitchFamily="34" charset="0"/>
              </a:rPr>
            </a:br>
            <a:r>
              <a:rPr lang="en-GB" sz="1400" dirty="0">
                <a:latin typeface="Trebuchet MS" panose="020B0603020202020204" pitchFamily="34" charset="0"/>
              </a:rPr>
              <a:t>Give us today our daily bread.</a:t>
            </a:r>
            <a:br>
              <a:rPr lang="en-GB" sz="1400" dirty="0">
                <a:latin typeface="Trebuchet MS" panose="020B0603020202020204" pitchFamily="34" charset="0"/>
              </a:rPr>
            </a:br>
            <a:r>
              <a:rPr lang="en-GB" sz="1400" baseline="30000" dirty="0">
                <a:latin typeface="Trebuchet MS" panose="020B0603020202020204" pitchFamily="34" charset="0"/>
              </a:rPr>
              <a:t> </a:t>
            </a:r>
            <a:r>
              <a:rPr lang="en-GB" sz="1400" dirty="0">
                <a:latin typeface="Trebuchet MS" panose="020B0603020202020204" pitchFamily="34" charset="0"/>
              </a:rPr>
              <a:t>And forgive us our debts,</a:t>
            </a:r>
            <a:br>
              <a:rPr lang="en-GB" sz="1400" dirty="0">
                <a:latin typeface="Trebuchet MS" panose="020B0603020202020204" pitchFamily="34" charset="0"/>
              </a:rPr>
            </a:br>
            <a:r>
              <a:rPr lang="en-GB" sz="1400" dirty="0">
                <a:latin typeface="Trebuchet MS" panose="020B0603020202020204" pitchFamily="34" charset="0"/>
              </a:rPr>
              <a:t>    as we also have forgiven our debtors.</a:t>
            </a:r>
            <a:br>
              <a:rPr lang="en-GB" sz="1400" dirty="0">
                <a:latin typeface="Trebuchet MS" panose="020B0603020202020204" pitchFamily="34" charset="0"/>
              </a:rPr>
            </a:br>
            <a:r>
              <a:rPr lang="en-GB" sz="1400" baseline="30000" dirty="0">
                <a:latin typeface="Trebuchet MS" panose="020B0603020202020204" pitchFamily="34" charset="0"/>
              </a:rPr>
              <a:t> </a:t>
            </a:r>
            <a:r>
              <a:rPr lang="en-GB" sz="1400" dirty="0">
                <a:latin typeface="Trebuchet MS" panose="020B0603020202020204" pitchFamily="34" charset="0"/>
              </a:rPr>
              <a:t>And lead us not into temptation,</a:t>
            </a:r>
            <a:br>
              <a:rPr lang="en-GB" sz="1400" dirty="0">
                <a:latin typeface="Trebuchet MS" panose="020B0603020202020204" pitchFamily="34" charset="0"/>
              </a:rPr>
            </a:br>
            <a:r>
              <a:rPr lang="en-GB" sz="1400" dirty="0">
                <a:latin typeface="Trebuchet MS" panose="020B0603020202020204" pitchFamily="34" charset="0"/>
              </a:rPr>
              <a:t>    but deliver us from the evil one.</a:t>
            </a:r>
          </a:p>
          <a:p>
            <a:pPr algn="ctr"/>
            <a:endParaRPr lang="en-GB" sz="1400" dirty="0">
              <a:latin typeface="Trebuchet MS" panose="020B0603020202020204" pitchFamily="34" charset="0"/>
            </a:endParaRPr>
          </a:p>
          <a:p>
            <a:pPr algn="ctr"/>
            <a:r>
              <a:rPr lang="en-GB" sz="1400" baseline="30000" dirty="0">
                <a:latin typeface="Trebuchet MS" panose="020B0603020202020204" pitchFamily="34" charset="0"/>
              </a:rPr>
              <a:t> </a:t>
            </a:r>
            <a:r>
              <a:rPr lang="en-GB" sz="1400" dirty="0">
                <a:latin typeface="Trebuchet MS" panose="020B0603020202020204" pitchFamily="34" charset="0"/>
              </a:rPr>
              <a:t>For if you forgive other people when they sin against you, your heavenly Father will also forgive you. </a:t>
            </a:r>
            <a:r>
              <a:rPr lang="en-GB" sz="1400" baseline="30000" dirty="0">
                <a:latin typeface="Trebuchet MS" panose="020B0603020202020204" pitchFamily="34" charset="0"/>
              </a:rPr>
              <a:t> </a:t>
            </a:r>
            <a:r>
              <a:rPr lang="en-GB" sz="1400" dirty="0">
                <a:latin typeface="Trebuchet MS" panose="020B0603020202020204" pitchFamily="34" charset="0"/>
              </a:rPr>
              <a:t>But if you do not forgive others their sins, your Father will not forgive your sins.</a:t>
            </a:r>
          </a:p>
        </p:txBody>
      </p:sp>
      <p:pic>
        <p:nvPicPr>
          <p:cNvPr id="13" name="Picture 12">
            <a:extLst>
              <a:ext uri="{FF2B5EF4-FFF2-40B4-BE49-F238E27FC236}">
                <a16:creationId xmlns:a16="http://schemas.microsoft.com/office/drawing/2014/main" id="{C371D047-E596-4528-A9DE-63590CE4E7B7}"/>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40121" y="5176199"/>
            <a:ext cx="1011148" cy="1412928"/>
          </a:xfrm>
          <a:prstGeom prst="ellipse">
            <a:avLst/>
          </a:prstGeom>
        </p:spPr>
      </p:pic>
    </p:spTree>
    <p:extLst>
      <p:ext uri="{BB962C8B-B14F-4D97-AF65-F5344CB8AC3E}">
        <p14:creationId xmlns:p14="http://schemas.microsoft.com/office/powerpoint/2010/main" val="321804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Jesus Christ, You Are My Life na żywo w Krakowie 26.07.2016">
            <a:hlinkClick r:id="" action="ppaction://media"/>
            <a:extLst>
              <a:ext uri="{FF2B5EF4-FFF2-40B4-BE49-F238E27FC236}">
                <a16:creationId xmlns:a16="http://schemas.microsoft.com/office/drawing/2014/main" id="{207C9CCC-2A1C-4146-A218-C04A243DAFB0}"/>
              </a:ext>
            </a:extLst>
          </p:cNvPr>
          <p:cNvPicPr>
            <a:picLocks noRot="1" noChangeAspect="1"/>
          </p:cNvPicPr>
          <p:nvPr>
            <a:videoFile r:link="rId1"/>
          </p:nvPr>
        </p:nvPicPr>
        <p:blipFill>
          <a:blip r:embed="rId3"/>
          <a:stretch>
            <a:fillRect/>
          </a:stretch>
        </p:blipFill>
        <p:spPr>
          <a:xfrm>
            <a:off x="4477981" y="1226430"/>
            <a:ext cx="6826069" cy="3856729"/>
          </a:xfrm>
          <a:prstGeom prst="rect">
            <a:avLst/>
          </a:prstGeom>
        </p:spPr>
      </p:pic>
      <p:sp>
        <p:nvSpPr>
          <p:cNvPr id="5" name="TextBox 4">
            <a:extLst>
              <a:ext uri="{FF2B5EF4-FFF2-40B4-BE49-F238E27FC236}">
                <a16:creationId xmlns:a16="http://schemas.microsoft.com/office/drawing/2014/main" id="{EDE5510B-23E2-4E41-8587-A626D79C273C}"/>
              </a:ext>
            </a:extLst>
          </p:cNvPr>
          <p:cNvSpPr txBox="1"/>
          <p:nvPr/>
        </p:nvSpPr>
        <p:spPr>
          <a:xfrm>
            <a:off x="4017504" y="198630"/>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Prayer through song</a:t>
            </a:r>
          </a:p>
        </p:txBody>
      </p:sp>
      <p:pic>
        <p:nvPicPr>
          <p:cNvPr id="9" name="Picture 8" descr="A crowd of people at a concert&#10;&#10;Description automatically generated with medium confidence">
            <a:extLst>
              <a:ext uri="{FF2B5EF4-FFF2-40B4-BE49-F238E27FC236}">
                <a16:creationId xmlns:a16="http://schemas.microsoft.com/office/drawing/2014/main" id="{A641E78A-42C7-4D32-856E-F91216CB62CF}"/>
              </a:ext>
            </a:extLst>
          </p:cNvPr>
          <p:cNvPicPr>
            <a:picLocks noChangeAspect="1"/>
          </p:cNvPicPr>
          <p:nvPr/>
        </p:nvPicPr>
        <p:blipFill rotWithShape="1">
          <a:blip r:embed="rId4">
            <a:extLst>
              <a:ext uri="{28A0092B-C50C-407E-A947-70E740481C1C}">
                <a14:useLocalDpi xmlns:a14="http://schemas.microsoft.com/office/drawing/2010/main" val="0"/>
              </a:ext>
            </a:extLst>
          </a:blip>
          <a:srcRect l="46276"/>
          <a:stretch/>
        </p:blipFill>
        <p:spPr>
          <a:xfrm>
            <a:off x="-1023257" y="-2177"/>
            <a:ext cx="5889218" cy="6860177"/>
          </a:xfrm>
          <a:prstGeom prst="flowChartOnlineStorage">
            <a:avLst/>
          </a:prstGeom>
        </p:spPr>
      </p:pic>
      <p:sp>
        <p:nvSpPr>
          <p:cNvPr id="10" name="TextBox 9">
            <a:extLst>
              <a:ext uri="{FF2B5EF4-FFF2-40B4-BE49-F238E27FC236}">
                <a16:creationId xmlns:a16="http://schemas.microsoft.com/office/drawing/2014/main" id="{36D89581-9F75-4C6C-8607-C829878255F3}"/>
              </a:ext>
            </a:extLst>
          </p:cNvPr>
          <p:cNvSpPr txBox="1"/>
          <p:nvPr/>
        </p:nvSpPr>
        <p:spPr>
          <a:xfrm>
            <a:off x="5209672" y="5231915"/>
            <a:ext cx="6094378" cy="1323439"/>
          </a:xfrm>
          <a:prstGeom prst="rect">
            <a:avLst/>
          </a:prstGeom>
          <a:noFill/>
        </p:spPr>
        <p:txBody>
          <a:bodyPr wrap="square">
            <a:spAutoFit/>
          </a:bodyPr>
          <a:lstStyle/>
          <a:p>
            <a:pPr algn="ctr"/>
            <a:r>
              <a:rPr lang="en-GB" sz="1600" dirty="0">
                <a:solidFill>
                  <a:srgbClr val="3C3C3B"/>
                </a:solidFill>
                <a:latin typeface="Trebuchet MS" panose="020B0603020202020204" pitchFamily="34" charset="0"/>
              </a:rPr>
              <a:t>There are many ways we can pray. Praying through song is a powerful way. St Augustine said ‘those who sing pray twice’. Watch this video of millions of young people singing ‘Jesus Christ you are my life’ at World Youth Day Poland 2016. </a:t>
            </a:r>
          </a:p>
          <a:p>
            <a:pPr algn="ctr"/>
            <a:r>
              <a:rPr lang="en-GB" sz="1600" b="1" dirty="0">
                <a:solidFill>
                  <a:srgbClr val="3C3C3B"/>
                </a:solidFill>
                <a:latin typeface="Trebuchet MS" panose="020B0603020202020204" pitchFamily="34" charset="0"/>
              </a:rPr>
              <a:t>Can you make this your prayer too?</a:t>
            </a:r>
          </a:p>
        </p:txBody>
      </p:sp>
      <p:pic>
        <p:nvPicPr>
          <p:cNvPr id="11" name="Picture 10">
            <a:extLst>
              <a:ext uri="{FF2B5EF4-FFF2-40B4-BE49-F238E27FC236}">
                <a16:creationId xmlns:a16="http://schemas.microsoft.com/office/drawing/2014/main" id="{CBF880E9-DCB5-4068-9D25-D8771175E792}"/>
              </a:ext>
            </a:extLst>
          </p:cNvPr>
          <p:cNvPicPr>
            <a:picLocks noChangeAspect="1"/>
          </p:cNvPicPr>
          <p:nvPr/>
        </p:nvPicPr>
        <p:blipFill rotWithShape="1">
          <a:blip r:embed="rId5">
            <a:clrChange>
              <a:clrFrom>
                <a:srgbClr val="FFFFFF"/>
              </a:clrFrom>
              <a:clrTo>
                <a:srgbClr val="FFFFFF">
                  <a:alpha val="0"/>
                </a:srgbClr>
              </a:clrTo>
            </a:clrChange>
          </a:blip>
          <a:srcRect l="-2383" t="3714" r="10120" b="24851"/>
          <a:stretch/>
        </p:blipFill>
        <p:spPr>
          <a:xfrm>
            <a:off x="140121" y="5176199"/>
            <a:ext cx="1011148" cy="1412928"/>
          </a:xfrm>
          <a:prstGeom prst="ellipse">
            <a:avLst/>
          </a:prstGeom>
        </p:spPr>
      </p:pic>
    </p:spTree>
    <p:extLst>
      <p:ext uri="{BB962C8B-B14F-4D97-AF65-F5344CB8AC3E}">
        <p14:creationId xmlns:p14="http://schemas.microsoft.com/office/powerpoint/2010/main" val="1983406727"/>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Content Placeholder 8" descr="A black and white photo of a person climbing a rock&#10;&#10;Description automatically generated with medium confidence">
            <a:extLst>
              <a:ext uri="{FF2B5EF4-FFF2-40B4-BE49-F238E27FC236}">
                <a16:creationId xmlns:a16="http://schemas.microsoft.com/office/drawing/2014/main" id="{CDCDDE02-C4C6-4D30-85C4-E637797CC15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505"/>
          <a:stretch/>
        </p:blipFill>
        <p:spPr>
          <a:xfrm>
            <a:off x="7724274" y="-2412"/>
            <a:ext cx="4467726" cy="6871817"/>
          </a:xfrm>
        </p:spPr>
      </p:pic>
      <p:pic>
        <p:nvPicPr>
          <p:cNvPr id="10" name="Online Media 9" title="WMF: Blessed Pier Giorgio Frassati - Man of the Beatitudes">
            <a:hlinkClick r:id="" action="ppaction://media"/>
            <a:extLst>
              <a:ext uri="{FF2B5EF4-FFF2-40B4-BE49-F238E27FC236}">
                <a16:creationId xmlns:a16="http://schemas.microsoft.com/office/drawing/2014/main" id="{EE0DD1F8-4C05-49E4-9859-AA7D55244848}"/>
              </a:ext>
            </a:extLst>
          </p:cNvPr>
          <p:cNvPicPr>
            <a:picLocks noRot="1" noChangeAspect="1"/>
          </p:cNvPicPr>
          <p:nvPr>
            <a:videoFile r:link="rId1"/>
          </p:nvPr>
        </p:nvPicPr>
        <p:blipFill>
          <a:blip r:embed="rId4"/>
          <a:stretch>
            <a:fillRect/>
          </a:stretch>
        </p:blipFill>
        <p:spPr>
          <a:xfrm>
            <a:off x="1163052" y="1637036"/>
            <a:ext cx="6248399" cy="3530346"/>
          </a:xfrm>
          <a:prstGeom prst="rect">
            <a:avLst/>
          </a:prstGeom>
        </p:spPr>
      </p:pic>
      <p:sp>
        <p:nvSpPr>
          <p:cNvPr id="13" name="TextBox 12">
            <a:extLst>
              <a:ext uri="{FF2B5EF4-FFF2-40B4-BE49-F238E27FC236}">
                <a16:creationId xmlns:a16="http://schemas.microsoft.com/office/drawing/2014/main" id="{2D17A20F-AD55-4EE7-BCEA-7B0B4878CF6B}"/>
              </a:ext>
            </a:extLst>
          </p:cNvPr>
          <p:cNvSpPr txBox="1"/>
          <p:nvPr/>
        </p:nvSpPr>
        <p:spPr>
          <a:xfrm>
            <a:off x="323809" y="138472"/>
            <a:ext cx="7630258" cy="1077218"/>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Hero of our Faith</a:t>
            </a:r>
          </a:p>
          <a:p>
            <a:pPr algn="ctr"/>
            <a:r>
              <a:rPr lang="en-GB" sz="2800" dirty="0">
                <a:solidFill>
                  <a:srgbClr val="3C3C3B"/>
                </a:solidFill>
                <a:latin typeface="Trebuchet MS" panose="020B0603020202020204" pitchFamily="34" charset="0"/>
              </a:rPr>
              <a:t>Blessed Pier Giorgio </a:t>
            </a:r>
            <a:r>
              <a:rPr lang="en-GB" sz="2800" dirty="0" err="1">
                <a:solidFill>
                  <a:srgbClr val="3C3C3B"/>
                </a:solidFill>
                <a:latin typeface="Trebuchet MS" panose="020B0603020202020204" pitchFamily="34" charset="0"/>
              </a:rPr>
              <a:t>Frassati</a:t>
            </a:r>
            <a:r>
              <a:rPr lang="en-GB" sz="2800" dirty="0">
                <a:solidFill>
                  <a:srgbClr val="3C3C3B"/>
                </a:solidFill>
                <a:latin typeface="Trebuchet MS" panose="020B0603020202020204" pitchFamily="34" charset="0"/>
              </a:rPr>
              <a:t> - Pray for us</a:t>
            </a:r>
          </a:p>
        </p:txBody>
      </p:sp>
      <p:sp>
        <p:nvSpPr>
          <p:cNvPr id="17" name="TextBox 16">
            <a:extLst>
              <a:ext uri="{FF2B5EF4-FFF2-40B4-BE49-F238E27FC236}">
                <a16:creationId xmlns:a16="http://schemas.microsoft.com/office/drawing/2014/main" id="{9BA612AF-78DA-49A4-8FD1-524556870FDD}"/>
              </a:ext>
            </a:extLst>
          </p:cNvPr>
          <p:cNvSpPr txBox="1"/>
          <p:nvPr/>
        </p:nvSpPr>
        <p:spPr>
          <a:xfrm>
            <a:off x="472123" y="5588728"/>
            <a:ext cx="7630258" cy="830997"/>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“The higher we go, the better we </a:t>
            </a:r>
          </a:p>
          <a:p>
            <a:pPr algn="ctr"/>
            <a:r>
              <a:rPr lang="en-GB" sz="2400" dirty="0">
                <a:solidFill>
                  <a:srgbClr val="3C3C3B"/>
                </a:solidFill>
                <a:latin typeface="Trebuchet MS" panose="020B0603020202020204" pitchFamily="34" charset="0"/>
              </a:rPr>
              <a:t>shall hear the voice of Christ”</a:t>
            </a:r>
          </a:p>
        </p:txBody>
      </p:sp>
      <p:pic>
        <p:nvPicPr>
          <p:cNvPr id="18" name="Picture 17">
            <a:extLst>
              <a:ext uri="{FF2B5EF4-FFF2-40B4-BE49-F238E27FC236}">
                <a16:creationId xmlns:a16="http://schemas.microsoft.com/office/drawing/2014/main" id="{811193F9-0807-47F2-8883-3720C292C616}"/>
              </a:ext>
            </a:extLst>
          </p:cNvPr>
          <p:cNvPicPr>
            <a:picLocks noChangeAspect="1"/>
          </p:cNvPicPr>
          <p:nvPr/>
        </p:nvPicPr>
        <p:blipFill rotWithShape="1">
          <a:blip r:embed="rId5">
            <a:clrChange>
              <a:clrFrom>
                <a:srgbClr val="FFFFFF"/>
              </a:clrFrom>
              <a:clrTo>
                <a:srgbClr val="FFFFFF">
                  <a:alpha val="0"/>
                </a:srgbClr>
              </a:clrTo>
            </a:clrChange>
          </a:blip>
          <a:srcRect l="-2383" t="3714" r="10120" b="24851"/>
          <a:stretch/>
        </p:blipFill>
        <p:spPr>
          <a:xfrm>
            <a:off x="140121" y="5176199"/>
            <a:ext cx="1011148" cy="1412928"/>
          </a:xfrm>
          <a:prstGeom prst="ellipse">
            <a:avLst/>
          </a:prstGeom>
        </p:spPr>
      </p:pic>
    </p:spTree>
    <p:extLst>
      <p:ext uri="{BB962C8B-B14F-4D97-AF65-F5344CB8AC3E}">
        <p14:creationId xmlns:p14="http://schemas.microsoft.com/office/powerpoint/2010/main" val="3829352444"/>
      </p:ext>
    </p:extLst>
  </p:cSld>
  <p:clrMapOvr>
    <a:masterClrMapping/>
  </p:clrMapOvr>
  <p:timing>
    <p:tnLst>
      <p:par>
        <p:cTn id="1" dur="indefinite" restart="never" nodeType="tmRoot">
          <p:childTnLst>
            <p:video>
              <p:cMediaNode vol="80000">
                <p:cTn id="2" fill="hold" display="0">
                  <p:stCondLst>
                    <p:cond delay="indefinite"/>
                  </p:stCondLst>
                </p:cTn>
                <p:tgtEl>
                  <p:spTgt spid="10"/>
                </p:tgtEl>
              </p:cMediaNode>
            </p:vide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1159</Words>
  <Application>Microsoft Office PowerPoint</Application>
  <PresentationFormat>Widescreen</PresentationFormat>
  <Paragraphs>115</Paragraphs>
  <Slides>19</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Meiryo</vt: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10</cp:revision>
  <dcterms:created xsi:type="dcterms:W3CDTF">2021-01-25T11:36:12Z</dcterms:created>
  <dcterms:modified xsi:type="dcterms:W3CDTF">2021-02-19T14:44:19Z</dcterms:modified>
</cp:coreProperties>
</file>