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84" r:id="rId2"/>
    <p:sldId id="268" r:id="rId3"/>
    <p:sldId id="346" r:id="rId4"/>
    <p:sldId id="287" r:id="rId5"/>
    <p:sldId id="348" r:id="rId6"/>
    <p:sldId id="349" r:id="rId7"/>
    <p:sldId id="350" r:id="rId8"/>
    <p:sldId id="351" r:id="rId9"/>
    <p:sldId id="352" r:id="rId10"/>
    <p:sldId id="353" r:id="rId11"/>
    <p:sldId id="347" r:id="rId12"/>
    <p:sldId id="354" r:id="rId13"/>
    <p:sldId id="301" r:id="rId14"/>
    <p:sldId id="302" r:id="rId15"/>
    <p:sldId id="303" r:id="rId16"/>
    <p:sldId id="283" r:id="rId17"/>
    <p:sldId id="304" r:id="rId18"/>
    <p:sldId id="357" r:id="rId19"/>
    <p:sldId id="358" r:id="rId20"/>
    <p:sldId id="359" r:id="rId21"/>
    <p:sldId id="360" r:id="rId22"/>
    <p:sldId id="36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 Griffin" initials="JG" lastIdx="2" clrIdx="0">
    <p:extLst>
      <p:ext uri="{19B8F6BF-5375-455C-9EA6-DF929625EA0E}">
        <p15:presenceInfo xmlns:p15="http://schemas.microsoft.com/office/powerpoint/2012/main" userId="S::John.Griffin@dioceseofsalford.org.uk::0db8a7e9-474f-435b-9ded-d115b0ce511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C3C3B"/>
    <a:srgbClr val="F9DDA8"/>
    <a:srgbClr val="F05635"/>
    <a:srgbClr val="F04B29"/>
    <a:srgbClr val="F9CC4B"/>
    <a:srgbClr val="FE0000"/>
    <a:srgbClr val="FFFFFF"/>
    <a:srgbClr val="0E252B"/>
    <a:srgbClr val="90BBE4"/>
    <a:srgbClr val="466F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416" autoAdjust="0"/>
    <p:restoredTop sz="94660"/>
  </p:normalViewPr>
  <p:slideViewPr>
    <p:cSldViewPr snapToGrid="0">
      <p:cViewPr varScale="1">
        <p:scale>
          <a:sx n="110" d="100"/>
          <a:sy n="110" d="100"/>
        </p:scale>
        <p:origin x="35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5DB255-AE40-4B40-A4DD-3EE9AE63BB59}" type="datetimeFigureOut">
              <a:rPr lang="en-GB" smtClean="0"/>
              <a:t>19/02/2021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84DD12-704B-4E3A-9CBE-77ADDB6CDC42}" type="slidenum">
              <a:rPr lang="en-GB" smtClean="0"/>
              <a:t>‹#›</a:t>
            </a:fld>
            <a:endParaRPr lang="en-GB"/>
          </a:p>
        </p:txBody>
      </p:sp>
    </p:spTree>
    <p:extLst>
      <p:ext uri="{BB962C8B-B14F-4D97-AF65-F5344CB8AC3E}">
        <p14:creationId xmlns:p14="http://schemas.microsoft.com/office/powerpoint/2010/main" val="3903986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5DB255-AE40-4B40-A4DD-3EE9AE63BB59}" type="datetimeFigureOut">
              <a:rPr lang="en-GB" smtClean="0"/>
              <a:t>19/02/2021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84DD12-704B-4E3A-9CBE-77ADDB6CDC42}" type="slidenum">
              <a:rPr lang="en-GB" smtClean="0"/>
              <a:t>‹#›</a:t>
            </a:fld>
            <a:endParaRPr lang="en-GB"/>
          </a:p>
        </p:txBody>
      </p:sp>
    </p:spTree>
    <p:extLst>
      <p:ext uri="{BB962C8B-B14F-4D97-AF65-F5344CB8AC3E}">
        <p14:creationId xmlns:p14="http://schemas.microsoft.com/office/powerpoint/2010/main" val="3570608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5DB255-AE40-4B40-A4DD-3EE9AE63BB59}" type="datetimeFigureOut">
              <a:rPr lang="en-GB" smtClean="0"/>
              <a:t>19/02/2021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84DD12-704B-4E3A-9CBE-77ADDB6CDC42}" type="slidenum">
              <a:rPr lang="en-GB" smtClean="0"/>
              <a:t>‹#›</a:t>
            </a:fld>
            <a:endParaRPr lang="en-GB"/>
          </a:p>
        </p:txBody>
      </p:sp>
    </p:spTree>
    <p:extLst>
      <p:ext uri="{BB962C8B-B14F-4D97-AF65-F5344CB8AC3E}">
        <p14:creationId xmlns:p14="http://schemas.microsoft.com/office/powerpoint/2010/main" val="321165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5DB255-AE40-4B40-A4DD-3EE9AE63BB59}" type="datetimeFigureOut">
              <a:rPr lang="en-GB" smtClean="0"/>
              <a:t>19/02/2021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84DD12-704B-4E3A-9CBE-77ADDB6CDC42}" type="slidenum">
              <a:rPr lang="en-GB" smtClean="0"/>
              <a:t>‹#›</a:t>
            </a:fld>
            <a:endParaRPr lang="en-GB"/>
          </a:p>
        </p:txBody>
      </p:sp>
    </p:spTree>
    <p:extLst>
      <p:ext uri="{BB962C8B-B14F-4D97-AF65-F5344CB8AC3E}">
        <p14:creationId xmlns:p14="http://schemas.microsoft.com/office/powerpoint/2010/main" val="2030576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5DB255-AE40-4B40-A4DD-3EE9AE63BB59}" type="datetimeFigureOut">
              <a:rPr lang="en-GB" smtClean="0"/>
              <a:t>19/02/2021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84DD12-704B-4E3A-9CBE-77ADDB6CDC42}" type="slidenum">
              <a:rPr lang="en-GB" smtClean="0"/>
              <a:t>‹#›</a:t>
            </a:fld>
            <a:endParaRPr lang="en-GB"/>
          </a:p>
        </p:txBody>
      </p:sp>
    </p:spTree>
    <p:extLst>
      <p:ext uri="{BB962C8B-B14F-4D97-AF65-F5344CB8AC3E}">
        <p14:creationId xmlns:p14="http://schemas.microsoft.com/office/powerpoint/2010/main" val="3525025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5DB255-AE40-4B40-A4DD-3EE9AE63BB59}" type="datetimeFigureOut">
              <a:rPr lang="en-GB" smtClean="0"/>
              <a:t>19/02/2021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784DD12-704B-4E3A-9CBE-77ADDB6CDC42}" type="slidenum">
              <a:rPr lang="en-GB" smtClean="0"/>
              <a:t>‹#›</a:t>
            </a:fld>
            <a:endParaRPr lang="en-GB"/>
          </a:p>
        </p:txBody>
      </p:sp>
    </p:spTree>
    <p:extLst>
      <p:ext uri="{BB962C8B-B14F-4D97-AF65-F5344CB8AC3E}">
        <p14:creationId xmlns:p14="http://schemas.microsoft.com/office/powerpoint/2010/main" val="2495542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5DB255-AE40-4B40-A4DD-3EE9AE63BB59}" type="datetimeFigureOut">
              <a:rPr lang="en-GB" smtClean="0"/>
              <a:t>19/02/2021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784DD12-704B-4E3A-9CBE-77ADDB6CDC42}" type="slidenum">
              <a:rPr lang="en-GB" smtClean="0"/>
              <a:t>‹#›</a:t>
            </a:fld>
            <a:endParaRPr lang="en-GB"/>
          </a:p>
        </p:txBody>
      </p:sp>
    </p:spTree>
    <p:extLst>
      <p:ext uri="{BB962C8B-B14F-4D97-AF65-F5344CB8AC3E}">
        <p14:creationId xmlns:p14="http://schemas.microsoft.com/office/powerpoint/2010/main" val="315282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5DB255-AE40-4B40-A4DD-3EE9AE63BB59}" type="datetimeFigureOut">
              <a:rPr lang="en-GB" smtClean="0"/>
              <a:t>19/02/2021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784DD12-704B-4E3A-9CBE-77ADDB6CDC42}" type="slidenum">
              <a:rPr lang="en-GB" smtClean="0"/>
              <a:t>‹#›</a:t>
            </a:fld>
            <a:endParaRPr lang="en-GB"/>
          </a:p>
        </p:txBody>
      </p:sp>
    </p:spTree>
    <p:extLst>
      <p:ext uri="{BB962C8B-B14F-4D97-AF65-F5344CB8AC3E}">
        <p14:creationId xmlns:p14="http://schemas.microsoft.com/office/powerpoint/2010/main" val="416824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5DB255-AE40-4B40-A4DD-3EE9AE63BB59}" type="datetimeFigureOut">
              <a:rPr lang="en-GB" smtClean="0"/>
              <a:t>19/02/2021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784DD12-704B-4E3A-9CBE-77ADDB6CDC42}" type="slidenum">
              <a:rPr lang="en-GB" smtClean="0"/>
              <a:t>‹#›</a:t>
            </a:fld>
            <a:endParaRPr lang="en-GB"/>
          </a:p>
        </p:txBody>
      </p:sp>
    </p:spTree>
    <p:extLst>
      <p:ext uri="{BB962C8B-B14F-4D97-AF65-F5344CB8AC3E}">
        <p14:creationId xmlns:p14="http://schemas.microsoft.com/office/powerpoint/2010/main" val="2395686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5DB255-AE40-4B40-A4DD-3EE9AE63BB59}" type="datetimeFigureOut">
              <a:rPr lang="en-GB" smtClean="0"/>
              <a:t>19/02/2021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784DD12-704B-4E3A-9CBE-77ADDB6CDC42}" type="slidenum">
              <a:rPr lang="en-GB" smtClean="0"/>
              <a:t>‹#›</a:t>
            </a:fld>
            <a:endParaRPr lang="en-GB"/>
          </a:p>
        </p:txBody>
      </p:sp>
    </p:spTree>
    <p:extLst>
      <p:ext uri="{BB962C8B-B14F-4D97-AF65-F5344CB8AC3E}">
        <p14:creationId xmlns:p14="http://schemas.microsoft.com/office/powerpoint/2010/main" val="2103387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5DB255-AE40-4B40-A4DD-3EE9AE63BB59}" type="datetimeFigureOut">
              <a:rPr lang="en-GB" smtClean="0"/>
              <a:t>19/02/2021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784DD12-704B-4E3A-9CBE-77ADDB6CDC42}" type="slidenum">
              <a:rPr lang="en-GB" smtClean="0"/>
              <a:t>‹#›</a:t>
            </a:fld>
            <a:endParaRPr lang="en-GB"/>
          </a:p>
        </p:txBody>
      </p:sp>
    </p:spTree>
    <p:extLst>
      <p:ext uri="{BB962C8B-B14F-4D97-AF65-F5344CB8AC3E}">
        <p14:creationId xmlns:p14="http://schemas.microsoft.com/office/powerpoint/2010/main" val="2155053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9CC4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5DB255-AE40-4B40-A4DD-3EE9AE63BB59}" type="datetimeFigureOut">
              <a:rPr lang="en-GB" smtClean="0"/>
              <a:t>19/02/2021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84DD12-704B-4E3A-9CBE-77ADDB6CDC42}" type="slidenum">
              <a:rPr lang="en-GB" smtClean="0"/>
              <a:t>‹#›</a:t>
            </a:fld>
            <a:endParaRPr lang="en-GB"/>
          </a:p>
        </p:txBody>
      </p:sp>
    </p:spTree>
    <p:extLst>
      <p:ext uri="{BB962C8B-B14F-4D97-AF65-F5344CB8AC3E}">
        <p14:creationId xmlns:p14="http://schemas.microsoft.com/office/powerpoint/2010/main" val="37315309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ideo" Target="https://www.youtube.com/embed/NHgxu_pSnEQ?feature=oembed" TargetMode="External"/><Relationship Id="rId5" Type="http://schemas.openxmlformats.org/officeDocument/2006/relationships/image" Target="../media/image13.jpeg"/><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ideo" Target="https://www.youtube.com/embed/9atV0zoRTi0?feature=oembed" TargetMode="External"/><Relationship Id="rId6" Type="http://schemas.openxmlformats.org/officeDocument/2006/relationships/image" Target="../media/image20.png"/><Relationship Id="rId5" Type="http://schemas.openxmlformats.org/officeDocument/2006/relationships/hyperlink" Target="https://universalis.com/readings.htm" TargetMode="Externa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ideo" Target="https://www.youtube.com/embed/rt0HKkp2r7M?feature=oembed" TargetMode="Externa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ideo" Target="https://www.youtube.com/embed/NDLPPpMjMwo?feature=oembed" TargetMode="Externa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video" Target="https://www.youtube.com/embed/nQWFzMvCfLE?feature=oembed" TargetMode="External"/><Relationship Id="rId5" Type="http://schemas.openxmlformats.org/officeDocument/2006/relationships/image" Target="../media/image8.jpe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ideo" Target="https://www.youtube.com/embed/nwbOZGfJYQ4?feature=oembed" TargetMode="External"/><Relationship Id="rId6" Type="http://schemas.openxmlformats.org/officeDocument/2006/relationships/image" Target="../media/image11.jpeg"/><Relationship Id="rId5" Type="http://schemas.openxmlformats.org/officeDocument/2006/relationships/image" Target="../media/image10.jp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281C02A0-3D21-43BC-ACD6-5F9E5769FA8D}"/>
              </a:ext>
            </a:extLst>
          </p:cNvPr>
          <p:cNvGrpSpPr/>
          <p:nvPr/>
        </p:nvGrpSpPr>
        <p:grpSpPr>
          <a:xfrm>
            <a:off x="4701875" y="220165"/>
            <a:ext cx="2750147" cy="4751886"/>
            <a:chOff x="1765202" y="-1177643"/>
            <a:chExt cx="1723456" cy="2977901"/>
          </a:xfrm>
        </p:grpSpPr>
        <p:sp>
          <p:nvSpPr>
            <p:cNvPr id="8" name="Rectangle 7">
              <a:extLst>
                <a:ext uri="{FF2B5EF4-FFF2-40B4-BE49-F238E27FC236}">
                  <a16:creationId xmlns:a16="http://schemas.microsoft.com/office/drawing/2014/main" id="{47DEB038-5396-4847-83BB-9E4DD856C93E}"/>
                </a:ext>
              </a:extLst>
            </p:cNvPr>
            <p:cNvSpPr/>
            <p:nvPr/>
          </p:nvSpPr>
          <p:spPr>
            <a:xfrm rot="16200000">
              <a:off x="2474334" y="871002"/>
              <a:ext cx="354220" cy="12607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1DE637E2-D742-4AB4-8FAB-A50BF1959319}"/>
                </a:ext>
              </a:extLst>
            </p:cNvPr>
            <p:cNvPicPr>
              <a:picLocks noChangeAspect="1"/>
            </p:cNvPicPr>
            <p:nvPr/>
          </p:nvPicPr>
          <p:blipFill rotWithShape="1">
            <a:blip r:embed="rId2">
              <a:clrChange>
                <a:clrFrom>
                  <a:srgbClr val="FFFFFF"/>
                </a:clrFrom>
                <a:clrTo>
                  <a:srgbClr val="FFFFFF">
                    <a:alpha val="0"/>
                  </a:srgbClr>
                </a:clrTo>
              </a:clrChange>
            </a:blip>
            <a:srcRect l="-2383" t="3713" r="10120" b="7955"/>
            <a:stretch/>
          </p:blipFill>
          <p:spPr>
            <a:xfrm>
              <a:off x="1765202" y="-1177643"/>
              <a:ext cx="1723456" cy="2977901"/>
            </a:xfrm>
            <a:prstGeom prst="rect">
              <a:avLst/>
            </a:prstGeom>
          </p:spPr>
        </p:pic>
      </p:grpSp>
      <p:sp>
        <p:nvSpPr>
          <p:cNvPr id="10" name="TextBox 9">
            <a:extLst>
              <a:ext uri="{FF2B5EF4-FFF2-40B4-BE49-F238E27FC236}">
                <a16:creationId xmlns:a16="http://schemas.microsoft.com/office/drawing/2014/main" id="{4A7183A7-3D45-4DAC-935B-441C823D72E3}"/>
              </a:ext>
            </a:extLst>
          </p:cNvPr>
          <p:cNvSpPr txBox="1"/>
          <p:nvPr/>
        </p:nvSpPr>
        <p:spPr>
          <a:xfrm>
            <a:off x="3152041" y="5483673"/>
            <a:ext cx="5926016" cy="646331"/>
          </a:xfrm>
          <a:prstGeom prst="rect">
            <a:avLst/>
          </a:prstGeom>
          <a:noFill/>
        </p:spPr>
        <p:txBody>
          <a:bodyPr wrap="square" rtlCol="0">
            <a:spAutoFit/>
          </a:bodyPr>
          <a:lstStyle/>
          <a:p>
            <a:pPr algn="ctr"/>
            <a:r>
              <a:rPr lang="en-GB" sz="3600" b="1" dirty="0">
                <a:solidFill>
                  <a:srgbClr val="3C3C3B"/>
                </a:solidFill>
                <a:latin typeface="Trebuchet MS" panose="020B0603020202020204" pitchFamily="34" charset="0"/>
              </a:rPr>
              <a:t>GIFTS OF HOLY SPIRIT</a:t>
            </a:r>
          </a:p>
        </p:txBody>
      </p:sp>
      <p:sp>
        <p:nvSpPr>
          <p:cNvPr id="11" name="TextBox 10">
            <a:extLst>
              <a:ext uri="{FF2B5EF4-FFF2-40B4-BE49-F238E27FC236}">
                <a16:creationId xmlns:a16="http://schemas.microsoft.com/office/drawing/2014/main" id="{B9E17558-F5A0-44F6-B880-54526110A65D}"/>
              </a:ext>
            </a:extLst>
          </p:cNvPr>
          <p:cNvSpPr txBox="1"/>
          <p:nvPr/>
        </p:nvSpPr>
        <p:spPr>
          <a:xfrm>
            <a:off x="3152041" y="6108721"/>
            <a:ext cx="5926016" cy="461665"/>
          </a:xfrm>
          <a:prstGeom prst="rect">
            <a:avLst/>
          </a:prstGeom>
          <a:noFill/>
        </p:spPr>
        <p:txBody>
          <a:bodyPr wrap="square" rtlCol="0">
            <a:spAutoFit/>
          </a:bodyPr>
          <a:lstStyle/>
          <a:p>
            <a:pPr algn="ctr"/>
            <a:r>
              <a:rPr lang="en-GB" sz="2400" dirty="0">
                <a:solidFill>
                  <a:srgbClr val="EE3937"/>
                </a:solidFill>
                <a:latin typeface="Trebuchet MS" panose="020B0603020202020204" pitchFamily="34" charset="0"/>
              </a:rPr>
              <a:t>Session 7 - Awe</a:t>
            </a:r>
          </a:p>
        </p:txBody>
      </p:sp>
    </p:spTree>
    <p:extLst>
      <p:ext uri="{BB962C8B-B14F-4D97-AF65-F5344CB8AC3E}">
        <p14:creationId xmlns:p14="http://schemas.microsoft.com/office/powerpoint/2010/main" val="182004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31EFAB1-1DE3-4F1F-B153-A34FC669A661}"/>
              </a:ext>
            </a:extLst>
          </p:cNvPr>
          <p:cNvSpPr txBox="1"/>
          <p:nvPr/>
        </p:nvSpPr>
        <p:spPr>
          <a:xfrm>
            <a:off x="2935705" y="197490"/>
            <a:ext cx="8242825" cy="1077218"/>
          </a:xfrm>
          <a:prstGeom prst="rect">
            <a:avLst/>
          </a:prstGeom>
          <a:noFill/>
        </p:spPr>
        <p:txBody>
          <a:bodyPr wrap="square" rtlCol="0">
            <a:spAutoFit/>
          </a:bodyPr>
          <a:lstStyle/>
          <a:p>
            <a:pPr algn="ctr"/>
            <a:r>
              <a:rPr lang="en-GB" sz="3200" b="1" dirty="0">
                <a:solidFill>
                  <a:srgbClr val="3C3C3B"/>
                </a:solidFill>
                <a:latin typeface="Trebuchet MS" panose="020B0603020202020204" pitchFamily="34" charset="0"/>
              </a:rPr>
              <a:t>The Holy Mass – the source</a:t>
            </a:r>
            <a:br>
              <a:rPr lang="en-GB" sz="3200" b="1" dirty="0">
                <a:solidFill>
                  <a:srgbClr val="3C3C3B"/>
                </a:solidFill>
                <a:latin typeface="Trebuchet MS" panose="020B0603020202020204" pitchFamily="34" charset="0"/>
              </a:rPr>
            </a:br>
            <a:r>
              <a:rPr lang="en-GB" sz="3200" b="1" dirty="0">
                <a:solidFill>
                  <a:srgbClr val="3C3C3B"/>
                </a:solidFill>
                <a:latin typeface="Trebuchet MS" panose="020B0603020202020204" pitchFamily="34" charset="0"/>
              </a:rPr>
              <a:t> &amp; summit of our Faith</a:t>
            </a:r>
          </a:p>
        </p:txBody>
      </p:sp>
      <p:pic>
        <p:nvPicPr>
          <p:cNvPr id="6" name="Picture 5">
            <a:extLst>
              <a:ext uri="{FF2B5EF4-FFF2-40B4-BE49-F238E27FC236}">
                <a16:creationId xmlns:a16="http://schemas.microsoft.com/office/drawing/2014/main" id="{A6D974F6-8424-411F-BF2B-E763841EC402}"/>
              </a:ext>
            </a:extLst>
          </p:cNvPr>
          <p:cNvPicPr>
            <a:picLocks noChangeAspect="1"/>
          </p:cNvPicPr>
          <p:nvPr/>
        </p:nvPicPr>
        <p:blipFill rotWithShape="1">
          <a:blip r:embed="rId3">
            <a:clrChange>
              <a:clrFrom>
                <a:srgbClr val="FFFFFF"/>
              </a:clrFrom>
              <a:clrTo>
                <a:srgbClr val="FFFFFF">
                  <a:alpha val="0"/>
                </a:srgbClr>
              </a:clrTo>
            </a:clrChange>
          </a:blip>
          <a:srcRect l="-2383" t="3714" r="10120" b="24851"/>
          <a:stretch/>
        </p:blipFill>
        <p:spPr>
          <a:xfrm>
            <a:off x="9445040" y="-177070"/>
            <a:ext cx="5161297" cy="7212140"/>
          </a:xfrm>
          <a:prstGeom prst="ellipse">
            <a:avLst/>
          </a:prstGeom>
        </p:spPr>
      </p:pic>
      <p:sp>
        <p:nvSpPr>
          <p:cNvPr id="7" name="TextBox 6">
            <a:extLst>
              <a:ext uri="{FF2B5EF4-FFF2-40B4-BE49-F238E27FC236}">
                <a16:creationId xmlns:a16="http://schemas.microsoft.com/office/drawing/2014/main" id="{D939B5D9-4C66-45D0-A728-3D8D51B372F4}"/>
              </a:ext>
            </a:extLst>
          </p:cNvPr>
          <p:cNvSpPr txBox="1"/>
          <p:nvPr/>
        </p:nvSpPr>
        <p:spPr>
          <a:xfrm>
            <a:off x="3477125" y="5737180"/>
            <a:ext cx="6221663" cy="923330"/>
          </a:xfrm>
          <a:prstGeom prst="rect">
            <a:avLst/>
          </a:prstGeom>
          <a:noFill/>
        </p:spPr>
        <p:txBody>
          <a:bodyPr wrap="square">
            <a:spAutoFit/>
          </a:bodyPr>
          <a:lstStyle/>
          <a:p>
            <a:pPr algn="ctr"/>
            <a:r>
              <a:rPr lang="en-GB" dirty="0">
                <a:solidFill>
                  <a:srgbClr val="3C3C3B"/>
                </a:solidFill>
                <a:latin typeface="Trebuchet MS" panose="020B0603020202020204" pitchFamily="34" charset="0"/>
              </a:rPr>
              <a:t>“I am the bread of life. Those who come to me shall never hunger and whoever believes in me will never thirst”</a:t>
            </a:r>
          </a:p>
          <a:p>
            <a:pPr algn="ctr"/>
            <a:r>
              <a:rPr lang="en-GB" b="1" dirty="0">
                <a:solidFill>
                  <a:srgbClr val="3C3C3B"/>
                </a:solidFill>
                <a:latin typeface="Trebuchet MS" panose="020B0603020202020204" pitchFamily="34" charset="0"/>
              </a:rPr>
              <a:t>John 3:35</a:t>
            </a:r>
          </a:p>
        </p:txBody>
      </p:sp>
      <p:pic>
        <p:nvPicPr>
          <p:cNvPr id="3" name="Picture 2" descr="A picture containing text, person, indoor, building&#10;&#10;Description automatically generated">
            <a:extLst>
              <a:ext uri="{FF2B5EF4-FFF2-40B4-BE49-F238E27FC236}">
                <a16:creationId xmlns:a16="http://schemas.microsoft.com/office/drawing/2014/main" id="{99BCE671-1B57-4319-81D3-A57E36F29428}"/>
              </a:ext>
            </a:extLst>
          </p:cNvPr>
          <p:cNvPicPr>
            <a:picLocks noChangeAspect="1"/>
          </p:cNvPicPr>
          <p:nvPr/>
        </p:nvPicPr>
        <p:blipFill rotWithShape="1">
          <a:blip r:embed="rId4">
            <a:extLst>
              <a:ext uri="{28A0092B-C50C-407E-A947-70E740481C1C}">
                <a14:useLocalDpi xmlns:a14="http://schemas.microsoft.com/office/drawing/2010/main" val="0"/>
              </a:ext>
            </a:extLst>
          </a:blip>
          <a:srcRect l="8980" r="23563"/>
          <a:stretch/>
        </p:blipFill>
        <p:spPr>
          <a:xfrm>
            <a:off x="-1343588" y="0"/>
            <a:ext cx="5025252" cy="6858000"/>
          </a:xfrm>
          <a:prstGeom prst="flowChartOnlineStorage">
            <a:avLst/>
          </a:prstGeom>
        </p:spPr>
      </p:pic>
      <p:pic>
        <p:nvPicPr>
          <p:cNvPr id="8" name="Online Media 7" title="[15C] The Holy Sacrifice of the Mass">
            <a:hlinkClick r:id="" action="ppaction://media"/>
            <a:extLst>
              <a:ext uri="{FF2B5EF4-FFF2-40B4-BE49-F238E27FC236}">
                <a16:creationId xmlns:a16="http://schemas.microsoft.com/office/drawing/2014/main" id="{B4D09B70-E511-479C-9077-8CBEC08396D4}"/>
              </a:ext>
            </a:extLst>
          </p:cNvPr>
          <p:cNvPicPr>
            <a:picLocks noRot="1" noChangeAspect="1"/>
          </p:cNvPicPr>
          <p:nvPr>
            <a:videoFile r:link="rId1"/>
          </p:nvPr>
        </p:nvPicPr>
        <p:blipFill>
          <a:blip r:embed="rId5"/>
          <a:stretch>
            <a:fillRect/>
          </a:stretch>
        </p:blipFill>
        <p:spPr>
          <a:xfrm>
            <a:off x="3225800" y="1472198"/>
            <a:ext cx="6599404" cy="3728663"/>
          </a:xfrm>
          <a:prstGeom prst="rect">
            <a:avLst/>
          </a:prstGeom>
        </p:spPr>
      </p:pic>
    </p:spTree>
    <p:extLst>
      <p:ext uri="{BB962C8B-B14F-4D97-AF65-F5344CB8AC3E}">
        <p14:creationId xmlns:p14="http://schemas.microsoft.com/office/powerpoint/2010/main" val="1599742658"/>
      </p:ext>
    </p:extLst>
  </p:cSld>
  <p:clrMapOvr>
    <a:masterClrMapping/>
  </p:clrMapOvr>
  <p:timing>
    <p:tnLst>
      <p:par>
        <p:cTn id="1" dur="indefinite" restart="never" nodeType="tmRoot">
          <p:childTnLst>
            <p:video>
              <p:cMediaNode vol="80000">
                <p:cTn id="2" fill="hold" display="0">
                  <p:stCondLst>
                    <p:cond delay="indefinite"/>
                  </p:stCondLst>
                </p:cTn>
                <p:tgtEl>
                  <p:spTgt spid="8"/>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6B5E2835-4E47-45B3-9CFE-732FF7B054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erson standing in front of a crowd of people&#10;&#10;Description automatically generated with medium confidence">
            <a:extLst>
              <a:ext uri="{FF2B5EF4-FFF2-40B4-BE49-F238E27FC236}">
                <a16:creationId xmlns:a16="http://schemas.microsoft.com/office/drawing/2014/main" id="{C91767C1-C1C8-48AA-8A6D-2FB063C206D6}"/>
              </a:ext>
            </a:extLst>
          </p:cNvPr>
          <p:cNvPicPr>
            <a:picLocks noChangeAspect="1"/>
          </p:cNvPicPr>
          <p:nvPr/>
        </p:nvPicPr>
        <p:blipFill rotWithShape="1">
          <a:blip r:embed="rId2">
            <a:extLst>
              <a:ext uri="{28A0092B-C50C-407E-A947-70E740481C1C}">
                <a14:useLocalDpi xmlns:a14="http://schemas.microsoft.com/office/drawing/2010/main" val="0"/>
              </a:ext>
            </a:extLst>
          </a:blip>
          <a:srcRect l="7100" r="7100"/>
          <a:stretch/>
        </p:blipFill>
        <p:spPr>
          <a:xfrm>
            <a:off x="3242695" y="10"/>
            <a:ext cx="8949307" cy="6857990"/>
          </a:xfrm>
          <a:custGeom>
            <a:avLst/>
            <a:gdLst/>
            <a:ahLst/>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p:spPr>
      </p:pic>
      <p:sp useBgFill="1">
        <p:nvSpPr>
          <p:cNvPr id="11" name="Freeform: Shape 15">
            <a:extLst>
              <a:ext uri="{FF2B5EF4-FFF2-40B4-BE49-F238E27FC236}">
                <a16:creationId xmlns:a16="http://schemas.microsoft.com/office/drawing/2014/main" id="{5B45AD5D-AA52-4F7B-9362-576A39AD9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D5D5D5"/>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8" name="Freeform: Shape 17">
            <a:extLst>
              <a:ext uri="{FF2B5EF4-FFF2-40B4-BE49-F238E27FC236}">
                <a16:creationId xmlns:a16="http://schemas.microsoft.com/office/drawing/2014/main" id="{AEDD7960-4866-4399-BEF6-DD1431AB4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38AFF52A-B725-435C-9B27-C7611A37E806}"/>
              </a:ext>
            </a:extLst>
          </p:cNvPr>
          <p:cNvSpPr txBox="1"/>
          <p:nvPr/>
        </p:nvSpPr>
        <p:spPr>
          <a:xfrm>
            <a:off x="371094" y="1161288"/>
            <a:ext cx="3438144" cy="1125728"/>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2800" b="1" dirty="0">
                <a:latin typeface="Trebuchet MS" panose="020B0603020202020204" pitchFamily="34" charset="0"/>
                <a:ea typeface="+mj-ea"/>
                <a:cs typeface="+mj-cs"/>
              </a:rPr>
              <a:t>Situation</a:t>
            </a:r>
          </a:p>
        </p:txBody>
      </p:sp>
      <p:sp>
        <p:nvSpPr>
          <p:cNvPr id="20" name="Rectangle 19">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2" name="Rectangle 21">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375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 name="TextBox 6">
            <a:extLst>
              <a:ext uri="{FF2B5EF4-FFF2-40B4-BE49-F238E27FC236}">
                <a16:creationId xmlns:a16="http://schemas.microsoft.com/office/drawing/2014/main" id="{EC73279B-1335-4597-BED2-195F1468D1D5}"/>
              </a:ext>
            </a:extLst>
          </p:cNvPr>
          <p:cNvSpPr txBox="1"/>
          <p:nvPr/>
        </p:nvSpPr>
        <p:spPr>
          <a:xfrm>
            <a:off x="371094" y="2718054"/>
            <a:ext cx="3438906" cy="3207258"/>
          </a:xfrm>
          <a:prstGeom prst="rect">
            <a:avLst/>
          </a:prstGeom>
        </p:spPr>
        <p:txBody>
          <a:bodyPr vert="horz" lIns="91440" tIns="45720" rIns="91440" bIns="45720" rtlCol="0" anchor="t">
            <a:normAutofit/>
          </a:bodyPr>
          <a:lstStyle/>
          <a:p>
            <a:pPr>
              <a:lnSpc>
                <a:spcPct val="90000"/>
              </a:lnSpc>
              <a:spcAft>
                <a:spcPts val="600"/>
              </a:spcAft>
            </a:pPr>
            <a:r>
              <a:rPr lang="en-US" dirty="0">
                <a:latin typeface="Trebuchet MS" panose="020B0603020202020204" pitchFamily="34" charset="0"/>
              </a:rPr>
              <a:t>One of your friends says that there is no point going to Mass.</a:t>
            </a:r>
          </a:p>
          <a:p>
            <a:pPr>
              <a:lnSpc>
                <a:spcPct val="90000"/>
              </a:lnSpc>
              <a:spcAft>
                <a:spcPts val="600"/>
              </a:spcAft>
            </a:pPr>
            <a:endParaRPr lang="en-US" dirty="0">
              <a:latin typeface="Trebuchet MS" panose="020B0603020202020204" pitchFamily="34" charset="0"/>
            </a:endParaRPr>
          </a:p>
          <a:p>
            <a:pPr>
              <a:lnSpc>
                <a:spcPct val="90000"/>
              </a:lnSpc>
              <a:spcAft>
                <a:spcPts val="600"/>
              </a:spcAft>
            </a:pPr>
            <a:r>
              <a:rPr lang="en-US" dirty="0">
                <a:latin typeface="Trebuchet MS" panose="020B0603020202020204" pitchFamily="34" charset="0"/>
              </a:rPr>
              <a:t>Based on what you have heard and learnt so far today how could you respond to that?</a:t>
            </a:r>
          </a:p>
        </p:txBody>
      </p:sp>
      <p:pic>
        <p:nvPicPr>
          <p:cNvPr id="15" name="Picture 14">
            <a:extLst>
              <a:ext uri="{FF2B5EF4-FFF2-40B4-BE49-F238E27FC236}">
                <a16:creationId xmlns:a16="http://schemas.microsoft.com/office/drawing/2014/main" id="{43E77402-B72B-4C3B-90AF-E80F190CDD4C}"/>
              </a:ext>
            </a:extLst>
          </p:cNvPr>
          <p:cNvPicPr>
            <a:picLocks noChangeAspect="1"/>
          </p:cNvPicPr>
          <p:nvPr/>
        </p:nvPicPr>
        <p:blipFill rotWithShape="1">
          <a:blip r:embed="rId3">
            <a:clrChange>
              <a:clrFrom>
                <a:srgbClr val="FFFFFF"/>
              </a:clrFrom>
              <a:clrTo>
                <a:srgbClr val="FFFFFF">
                  <a:alpha val="0"/>
                </a:srgbClr>
              </a:clrTo>
            </a:clrChange>
          </a:blip>
          <a:srcRect l="-2383" t="3714" r="10120" b="24851"/>
          <a:stretch/>
        </p:blipFill>
        <p:spPr>
          <a:xfrm>
            <a:off x="140121" y="5176199"/>
            <a:ext cx="1011148" cy="1412928"/>
          </a:xfrm>
          <a:prstGeom prst="ellipse">
            <a:avLst/>
          </a:prstGeom>
        </p:spPr>
      </p:pic>
      <p:sp>
        <p:nvSpPr>
          <p:cNvPr id="17" name="TextBox 16">
            <a:extLst>
              <a:ext uri="{FF2B5EF4-FFF2-40B4-BE49-F238E27FC236}">
                <a16:creationId xmlns:a16="http://schemas.microsoft.com/office/drawing/2014/main" id="{205C4ECC-B384-4040-9FD6-96FCC57BAF6A}"/>
              </a:ext>
            </a:extLst>
          </p:cNvPr>
          <p:cNvSpPr txBox="1"/>
          <p:nvPr/>
        </p:nvSpPr>
        <p:spPr>
          <a:xfrm>
            <a:off x="3575096" y="6474567"/>
            <a:ext cx="2972001" cy="307777"/>
          </a:xfrm>
          <a:prstGeom prst="rect">
            <a:avLst/>
          </a:prstGeom>
          <a:noFill/>
        </p:spPr>
        <p:txBody>
          <a:bodyPr wrap="square" rtlCol="0">
            <a:spAutoFit/>
          </a:bodyPr>
          <a:lstStyle/>
          <a:p>
            <a:r>
              <a:rPr lang="en-GB" sz="1400" dirty="0">
                <a:solidFill>
                  <a:schemeClr val="bg1"/>
                </a:solidFill>
              </a:rPr>
              <a:t>© Mazur/catholicnews.org.uk</a:t>
            </a:r>
          </a:p>
        </p:txBody>
      </p:sp>
    </p:spTree>
    <p:extLst>
      <p:ext uri="{BB962C8B-B14F-4D97-AF65-F5344CB8AC3E}">
        <p14:creationId xmlns:p14="http://schemas.microsoft.com/office/powerpoint/2010/main" val="7915119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erson with the hand on the chin&#10;&#10;Description automatically generated with low confidence">
            <a:extLst>
              <a:ext uri="{FF2B5EF4-FFF2-40B4-BE49-F238E27FC236}">
                <a16:creationId xmlns:a16="http://schemas.microsoft.com/office/drawing/2014/main" id="{99DE37D5-D19A-4DFA-A8EF-FBF01A8CB43A}"/>
              </a:ext>
            </a:extLst>
          </p:cNvPr>
          <p:cNvPicPr>
            <a:picLocks noChangeAspect="1"/>
          </p:cNvPicPr>
          <p:nvPr/>
        </p:nvPicPr>
        <p:blipFill rotWithShape="1">
          <a:blip r:embed="rId2">
            <a:extLst>
              <a:ext uri="{28A0092B-C50C-407E-A947-70E740481C1C}">
                <a14:useLocalDpi xmlns:a14="http://schemas.microsoft.com/office/drawing/2010/main" val="0"/>
              </a:ext>
            </a:extLst>
          </a:blip>
          <a:srcRect t="15481"/>
          <a:stretch/>
        </p:blipFill>
        <p:spPr>
          <a:xfrm>
            <a:off x="0" y="0"/>
            <a:ext cx="12192000" cy="6858000"/>
          </a:xfrm>
          <a:prstGeom prst="rect">
            <a:avLst/>
          </a:prstGeom>
        </p:spPr>
      </p:pic>
      <p:pic>
        <p:nvPicPr>
          <p:cNvPr id="6" name="Picture 5">
            <a:extLst>
              <a:ext uri="{FF2B5EF4-FFF2-40B4-BE49-F238E27FC236}">
                <a16:creationId xmlns:a16="http://schemas.microsoft.com/office/drawing/2014/main" id="{33985C9E-CBBF-473C-B8EC-E8EF57A22013}"/>
              </a:ext>
            </a:extLst>
          </p:cNvPr>
          <p:cNvPicPr>
            <a:picLocks noChangeAspect="1"/>
          </p:cNvPicPr>
          <p:nvPr/>
        </p:nvPicPr>
        <p:blipFill rotWithShape="1">
          <a:blip r:embed="rId3">
            <a:clrChange>
              <a:clrFrom>
                <a:srgbClr val="FFFFFF"/>
              </a:clrFrom>
              <a:clrTo>
                <a:srgbClr val="FFFFFF">
                  <a:alpha val="0"/>
                </a:srgbClr>
              </a:clrTo>
            </a:clrChange>
          </a:blip>
          <a:srcRect l="-2383" t="3714" r="10120" b="24851"/>
          <a:stretch/>
        </p:blipFill>
        <p:spPr>
          <a:xfrm>
            <a:off x="140121" y="5176199"/>
            <a:ext cx="1011148" cy="1412928"/>
          </a:xfrm>
          <a:prstGeom prst="ellipse">
            <a:avLst/>
          </a:prstGeom>
        </p:spPr>
      </p:pic>
      <p:sp>
        <p:nvSpPr>
          <p:cNvPr id="7" name="TextBox 6">
            <a:extLst>
              <a:ext uri="{FF2B5EF4-FFF2-40B4-BE49-F238E27FC236}">
                <a16:creationId xmlns:a16="http://schemas.microsoft.com/office/drawing/2014/main" id="{D0E92352-C3D7-4A8C-A616-83A86694451C}"/>
              </a:ext>
            </a:extLst>
          </p:cNvPr>
          <p:cNvSpPr txBox="1"/>
          <p:nvPr/>
        </p:nvSpPr>
        <p:spPr>
          <a:xfrm>
            <a:off x="4848177" y="278739"/>
            <a:ext cx="9265771" cy="622836"/>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200" b="1" dirty="0">
                <a:solidFill>
                  <a:schemeClr val="bg1"/>
                </a:solidFill>
                <a:latin typeface="Trebuchet MS" panose="020B0603020202020204" pitchFamily="34" charset="0"/>
                <a:ea typeface="+mj-ea"/>
                <a:cs typeface="+mj-cs"/>
              </a:rPr>
              <a:t>Discussion</a:t>
            </a:r>
          </a:p>
        </p:txBody>
      </p:sp>
      <p:sp>
        <p:nvSpPr>
          <p:cNvPr id="8" name="TextBox 7">
            <a:extLst>
              <a:ext uri="{FF2B5EF4-FFF2-40B4-BE49-F238E27FC236}">
                <a16:creationId xmlns:a16="http://schemas.microsoft.com/office/drawing/2014/main" id="{2ACD5DA6-AB07-4FF8-B3D6-7F3ABD9AF9CF}"/>
              </a:ext>
            </a:extLst>
          </p:cNvPr>
          <p:cNvSpPr txBox="1"/>
          <p:nvPr/>
        </p:nvSpPr>
        <p:spPr>
          <a:xfrm>
            <a:off x="7591926" y="1803149"/>
            <a:ext cx="3778275" cy="4611445"/>
          </a:xfrm>
          <a:prstGeom prst="rect">
            <a:avLst/>
          </a:prstGeom>
        </p:spPr>
        <p:txBody>
          <a:bodyPr vert="horz" lIns="91440" tIns="45720" rIns="91440" bIns="45720" rtlCol="0">
            <a:normAutofit/>
          </a:bodyPr>
          <a:lstStyle/>
          <a:p>
            <a:pPr algn="ctr">
              <a:lnSpc>
                <a:spcPct val="90000"/>
              </a:lnSpc>
              <a:spcAft>
                <a:spcPts val="600"/>
              </a:spcAft>
            </a:pPr>
            <a:r>
              <a:rPr lang="en-GB" sz="2400" b="1" dirty="0">
                <a:solidFill>
                  <a:schemeClr val="bg1"/>
                </a:solidFill>
                <a:latin typeface="Trebuchet MS" panose="020B0603020202020204" pitchFamily="34" charset="0"/>
              </a:rPr>
              <a:t>What helps you participate in the sacraments especially coming to Mass?</a:t>
            </a:r>
          </a:p>
          <a:p>
            <a:pPr algn="ctr">
              <a:lnSpc>
                <a:spcPct val="90000"/>
              </a:lnSpc>
              <a:spcAft>
                <a:spcPts val="600"/>
              </a:spcAft>
            </a:pPr>
            <a:endParaRPr lang="en-GB" sz="2400" b="1" dirty="0">
              <a:solidFill>
                <a:schemeClr val="bg1"/>
              </a:solidFill>
              <a:latin typeface="Trebuchet MS" panose="020B0603020202020204" pitchFamily="34" charset="0"/>
            </a:endParaRPr>
          </a:p>
          <a:p>
            <a:pPr algn="ctr">
              <a:lnSpc>
                <a:spcPct val="90000"/>
              </a:lnSpc>
              <a:spcAft>
                <a:spcPts val="600"/>
              </a:spcAft>
            </a:pPr>
            <a:r>
              <a:rPr lang="en-GB" sz="2400" b="1" dirty="0">
                <a:solidFill>
                  <a:schemeClr val="bg1"/>
                </a:solidFill>
                <a:latin typeface="Trebuchet MS" panose="020B0603020202020204" pitchFamily="34" charset="0"/>
              </a:rPr>
              <a:t>What makes it difficult?</a:t>
            </a:r>
          </a:p>
          <a:p>
            <a:pPr algn="ctr">
              <a:lnSpc>
                <a:spcPct val="90000"/>
              </a:lnSpc>
              <a:spcAft>
                <a:spcPts val="600"/>
              </a:spcAft>
            </a:pPr>
            <a:endParaRPr lang="en-GB" sz="2400" b="1" dirty="0">
              <a:solidFill>
                <a:schemeClr val="bg1"/>
              </a:solidFill>
              <a:latin typeface="Trebuchet MS" panose="020B0603020202020204" pitchFamily="34" charset="0"/>
            </a:endParaRPr>
          </a:p>
          <a:p>
            <a:pPr algn="ctr">
              <a:lnSpc>
                <a:spcPct val="90000"/>
              </a:lnSpc>
              <a:spcAft>
                <a:spcPts val="600"/>
              </a:spcAft>
            </a:pPr>
            <a:r>
              <a:rPr lang="en-GB" sz="2400" b="1" dirty="0">
                <a:solidFill>
                  <a:schemeClr val="bg1"/>
                </a:solidFill>
                <a:latin typeface="Trebuchet MS" panose="020B0603020202020204" pitchFamily="34" charset="0"/>
              </a:rPr>
              <a:t>What could you do to make the difference?</a:t>
            </a:r>
          </a:p>
          <a:p>
            <a:pPr algn="ctr">
              <a:lnSpc>
                <a:spcPct val="90000"/>
              </a:lnSpc>
              <a:spcAft>
                <a:spcPts val="600"/>
              </a:spcAft>
            </a:pPr>
            <a:endParaRPr lang="en-US" sz="2400" dirty="0">
              <a:solidFill>
                <a:srgbClr val="3C3C3B"/>
              </a:solidFill>
              <a:latin typeface="Trebuchet MS" panose="020B0603020202020204" pitchFamily="34" charset="0"/>
            </a:endParaRPr>
          </a:p>
        </p:txBody>
      </p:sp>
      <p:sp>
        <p:nvSpPr>
          <p:cNvPr id="11" name="TextBox 10">
            <a:extLst>
              <a:ext uri="{FF2B5EF4-FFF2-40B4-BE49-F238E27FC236}">
                <a16:creationId xmlns:a16="http://schemas.microsoft.com/office/drawing/2014/main" id="{739C7D42-776B-4A83-B299-6FEC616396D9}"/>
              </a:ext>
            </a:extLst>
          </p:cNvPr>
          <p:cNvSpPr txBox="1"/>
          <p:nvPr/>
        </p:nvSpPr>
        <p:spPr>
          <a:xfrm>
            <a:off x="1151269" y="6281350"/>
            <a:ext cx="2972001" cy="307777"/>
          </a:xfrm>
          <a:prstGeom prst="rect">
            <a:avLst/>
          </a:prstGeom>
          <a:noFill/>
        </p:spPr>
        <p:txBody>
          <a:bodyPr wrap="square" rtlCol="0">
            <a:spAutoFit/>
          </a:bodyPr>
          <a:lstStyle/>
          <a:p>
            <a:r>
              <a:rPr lang="en-GB" sz="1400" dirty="0">
                <a:solidFill>
                  <a:schemeClr val="bg1"/>
                </a:solidFill>
              </a:rPr>
              <a:t>© Mazur/catholicnews.org.uk</a:t>
            </a:r>
          </a:p>
        </p:txBody>
      </p:sp>
    </p:spTree>
    <p:extLst>
      <p:ext uri="{BB962C8B-B14F-4D97-AF65-F5344CB8AC3E}">
        <p14:creationId xmlns:p14="http://schemas.microsoft.com/office/powerpoint/2010/main" val="303309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FEA8DEED-50D6-41A5-8D12-5F63D0291C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675" y="273890"/>
            <a:ext cx="10534650" cy="6870424"/>
          </a:xfrm>
          <a:prstGeom prst="rect">
            <a:avLst/>
          </a:prstGeom>
        </p:spPr>
      </p:pic>
      <p:pic>
        <p:nvPicPr>
          <p:cNvPr id="7" name="Picture 6" descr="Logo&#10;&#10;Description automatically generated">
            <a:extLst>
              <a:ext uri="{FF2B5EF4-FFF2-40B4-BE49-F238E27FC236}">
                <a16:creationId xmlns:a16="http://schemas.microsoft.com/office/drawing/2014/main" id="{273F8E1C-2961-4EF9-8B44-18679E7665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86025" y="637806"/>
            <a:ext cx="2724150" cy="614789"/>
          </a:xfrm>
          <a:prstGeom prst="rect">
            <a:avLst/>
          </a:prstGeom>
        </p:spPr>
      </p:pic>
      <p:sp>
        <p:nvSpPr>
          <p:cNvPr id="6" name="TextBox 5">
            <a:extLst>
              <a:ext uri="{FF2B5EF4-FFF2-40B4-BE49-F238E27FC236}">
                <a16:creationId xmlns:a16="http://schemas.microsoft.com/office/drawing/2014/main" id="{4E0C8625-7AB5-4AFA-A674-00BB0B9B2797}"/>
              </a:ext>
            </a:extLst>
          </p:cNvPr>
          <p:cNvSpPr txBox="1"/>
          <p:nvPr/>
        </p:nvSpPr>
        <p:spPr>
          <a:xfrm>
            <a:off x="1346579" y="2011413"/>
            <a:ext cx="4749421" cy="3374622"/>
          </a:xfrm>
          <a:prstGeom prst="rect">
            <a:avLst/>
          </a:prstGeom>
        </p:spPr>
        <p:txBody>
          <a:bodyPr vert="horz" lIns="91440" tIns="45720" rIns="91440" bIns="45720" rtlCol="0">
            <a:normAutofit fontScale="92500" lnSpcReduction="10000"/>
          </a:bodyPr>
          <a:lstStyle/>
          <a:p>
            <a:pPr algn="ctr">
              <a:spcAft>
                <a:spcPts val="600"/>
              </a:spcAft>
            </a:pPr>
            <a:r>
              <a:rPr lang="en-GB" sz="1600" dirty="0">
                <a:solidFill>
                  <a:srgbClr val="333739"/>
                </a:solidFill>
                <a:latin typeface="Trebuchet MS" panose="020B0603020202020204" pitchFamily="34" charset="0"/>
              </a:rPr>
              <a:t>“We need sacraments in order to outgrow our petty human life and to become like Jesus through Jesus: children of God in freedom and glory. In Baptism fallen children become cherished children of God; through Confirmation the weak become strong, committed Christians; through Penance the guilty are reconciled; through the Eucharist the hungry become bread for others; through Matrimony and Holy Orders individualists become servants of love; through the Anointing of the Sick the despairing become people of confidence. The sacrament in all the sacraments is Christ himself. In him we, lost in selfishness, grow and mature into the true Life that has no end. </a:t>
            </a:r>
          </a:p>
          <a:p>
            <a:pPr algn="ctr">
              <a:spcAft>
                <a:spcPts val="600"/>
              </a:spcAft>
            </a:pPr>
            <a:r>
              <a:rPr lang="en-GB" sz="1600" b="1" dirty="0">
                <a:solidFill>
                  <a:srgbClr val="333739"/>
                </a:solidFill>
                <a:latin typeface="Trebuchet MS" panose="020B0603020202020204" pitchFamily="34" charset="0"/>
              </a:rPr>
              <a:t>YOUCAT 173</a:t>
            </a:r>
            <a:endParaRPr lang="en-US" sz="1600" b="1" dirty="0">
              <a:solidFill>
                <a:srgbClr val="333739"/>
              </a:solidFill>
              <a:latin typeface="Trebuchet MS" panose="020B0603020202020204" pitchFamily="34" charset="0"/>
            </a:endParaRPr>
          </a:p>
        </p:txBody>
      </p:sp>
      <p:pic>
        <p:nvPicPr>
          <p:cNvPr id="3" name="Picture 2" descr="A picture containing text, person&#10;&#10;Description automatically generated">
            <a:extLst>
              <a:ext uri="{FF2B5EF4-FFF2-40B4-BE49-F238E27FC236}">
                <a16:creationId xmlns:a16="http://schemas.microsoft.com/office/drawing/2014/main" id="{4FBF296B-89C2-4295-9E7C-AE3182DB63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46012" y="1543050"/>
            <a:ext cx="2499409" cy="3771899"/>
          </a:xfrm>
          <a:prstGeom prst="rect">
            <a:avLst/>
          </a:prstGeom>
        </p:spPr>
      </p:pic>
    </p:spTree>
    <p:extLst>
      <p:ext uri="{BB962C8B-B14F-4D97-AF65-F5344CB8AC3E}">
        <p14:creationId xmlns:p14="http://schemas.microsoft.com/office/powerpoint/2010/main" val="3840878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F029C8-7B99-420C-A8EA-62505DE03A92}"/>
              </a:ext>
            </a:extLst>
          </p:cNvPr>
          <p:cNvPicPr>
            <a:picLocks noChangeAspect="1"/>
          </p:cNvPicPr>
          <p:nvPr/>
        </p:nvPicPr>
        <p:blipFill rotWithShape="1">
          <a:blip r:embed="rId3">
            <a:clrChange>
              <a:clrFrom>
                <a:srgbClr val="FFFFFF"/>
              </a:clrFrom>
              <a:clrTo>
                <a:srgbClr val="FFFFFF">
                  <a:alpha val="0"/>
                </a:srgbClr>
              </a:clrTo>
            </a:clrChange>
          </a:blip>
          <a:srcRect l="42139" t="11035" b="33011"/>
          <a:stretch/>
        </p:blipFill>
        <p:spPr>
          <a:xfrm>
            <a:off x="0" y="0"/>
            <a:ext cx="3929430" cy="6858000"/>
          </a:xfrm>
          <a:prstGeom prst="rect">
            <a:avLst/>
          </a:prstGeom>
        </p:spPr>
      </p:pic>
      <p:sp>
        <p:nvSpPr>
          <p:cNvPr id="5" name="TextBox 4">
            <a:extLst>
              <a:ext uri="{FF2B5EF4-FFF2-40B4-BE49-F238E27FC236}">
                <a16:creationId xmlns:a16="http://schemas.microsoft.com/office/drawing/2014/main" id="{F785451D-A891-4478-B885-0CACF4EEEACB}"/>
              </a:ext>
            </a:extLst>
          </p:cNvPr>
          <p:cNvSpPr txBox="1"/>
          <p:nvPr/>
        </p:nvSpPr>
        <p:spPr>
          <a:xfrm>
            <a:off x="3561353" y="-255896"/>
            <a:ext cx="7302302" cy="1162050"/>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000" b="1" dirty="0">
                <a:solidFill>
                  <a:srgbClr val="333739"/>
                </a:solidFill>
                <a:latin typeface="Trebuchet MS" panose="020B0603020202020204" pitchFamily="34" charset="0"/>
                <a:ea typeface="+mj-ea"/>
                <a:cs typeface="+mj-cs"/>
              </a:rPr>
              <a:t>Where to find out more…</a:t>
            </a:r>
          </a:p>
        </p:txBody>
      </p:sp>
      <p:sp>
        <p:nvSpPr>
          <p:cNvPr id="9" name="TextBox 8">
            <a:extLst>
              <a:ext uri="{FF2B5EF4-FFF2-40B4-BE49-F238E27FC236}">
                <a16:creationId xmlns:a16="http://schemas.microsoft.com/office/drawing/2014/main" id="{FDD6E880-7F01-4E53-9EDB-F5F7DA2ABF68}"/>
              </a:ext>
            </a:extLst>
          </p:cNvPr>
          <p:cNvSpPr txBox="1"/>
          <p:nvPr/>
        </p:nvSpPr>
        <p:spPr>
          <a:xfrm>
            <a:off x="3271031" y="4221345"/>
            <a:ext cx="8043103" cy="369332"/>
          </a:xfrm>
          <a:prstGeom prst="rect">
            <a:avLst/>
          </a:prstGeom>
          <a:noFill/>
        </p:spPr>
        <p:txBody>
          <a:bodyPr wrap="square">
            <a:spAutoFit/>
          </a:bodyPr>
          <a:lstStyle/>
          <a:p>
            <a:pPr algn="ctr"/>
            <a:r>
              <a:rPr lang="en-GB" b="1" dirty="0">
                <a:latin typeface="Trebuchet MS" panose="020B0603020202020204" pitchFamily="34" charset="0"/>
              </a:rPr>
              <a:t>Sycamore video on the Sacraments</a:t>
            </a:r>
          </a:p>
        </p:txBody>
      </p:sp>
      <p:pic>
        <p:nvPicPr>
          <p:cNvPr id="2" name="Online Media 1" title="[14A] The power of the sacraments and the liturgy">
            <a:hlinkClick r:id="" action="ppaction://media"/>
            <a:extLst>
              <a:ext uri="{FF2B5EF4-FFF2-40B4-BE49-F238E27FC236}">
                <a16:creationId xmlns:a16="http://schemas.microsoft.com/office/drawing/2014/main" id="{2784238A-56DF-4A13-AF01-4DC24D0CA56E}"/>
              </a:ext>
            </a:extLst>
          </p:cNvPr>
          <p:cNvPicPr>
            <a:picLocks noRot="1" noChangeAspect="1"/>
          </p:cNvPicPr>
          <p:nvPr>
            <a:videoFile r:link="rId1"/>
          </p:nvPr>
        </p:nvPicPr>
        <p:blipFill>
          <a:blip r:embed="rId4"/>
          <a:stretch>
            <a:fillRect/>
          </a:stretch>
        </p:blipFill>
        <p:spPr>
          <a:xfrm>
            <a:off x="4926275" y="1455787"/>
            <a:ext cx="4732613" cy="2673926"/>
          </a:xfrm>
          <a:prstGeom prst="rect">
            <a:avLst/>
          </a:prstGeom>
        </p:spPr>
      </p:pic>
      <p:sp>
        <p:nvSpPr>
          <p:cNvPr id="13" name="TextBox 12">
            <a:extLst>
              <a:ext uri="{FF2B5EF4-FFF2-40B4-BE49-F238E27FC236}">
                <a16:creationId xmlns:a16="http://schemas.microsoft.com/office/drawing/2014/main" id="{C25845E6-DD1A-404B-9E6E-F63ACE3B7009}"/>
              </a:ext>
            </a:extLst>
          </p:cNvPr>
          <p:cNvSpPr txBox="1"/>
          <p:nvPr/>
        </p:nvSpPr>
        <p:spPr>
          <a:xfrm>
            <a:off x="4926275" y="5486041"/>
            <a:ext cx="6097772" cy="815608"/>
          </a:xfrm>
          <a:prstGeom prst="rect">
            <a:avLst/>
          </a:prstGeom>
          <a:noFill/>
        </p:spPr>
        <p:txBody>
          <a:bodyPr wrap="square">
            <a:spAutoFit/>
          </a:bodyPr>
          <a:lstStyle/>
          <a:p>
            <a:pPr algn="ctr"/>
            <a:r>
              <a:rPr lang="en-GB" b="1" dirty="0">
                <a:latin typeface="Trebuchet MS" panose="020B0603020202020204" pitchFamily="34" charset="0"/>
              </a:rPr>
              <a:t>Mass Readings &amp; Prayers of the Church</a:t>
            </a:r>
          </a:p>
          <a:p>
            <a:pPr algn="ctr"/>
            <a:endParaRPr lang="en-GB" sz="1050" b="1" dirty="0">
              <a:latin typeface="Trebuchet MS" panose="020B0603020202020204" pitchFamily="34" charset="0"/>
              <a:hlinkClick r:id="rId5"/>
            </a:endParaRPr>
          </a:p>
          <a:p>
            <a:pPr algn="ctr"/>
            <a:r>
              <a:rPr lang="en-GB" dirty="0">
                <a:latin typeface="Trebuchet MS" panose="020B0603020202020204" pitchFamily="34" charset="0"/>
                <a:hlinkClick r:id="rId5"/>
              </a:rPr>
              <a:t>universalis.com/ </a:t>
            </a:r>
            <a:endParaRPr lang="en-GB" dirty="0">
              <a:latin typeface="Trebuchet MS" panose="020B0603020202020204" pitchFamily="34" charset="0"/>
            </a:endParaRPr>
          </a:p>
        </p:txBody>
      </p:sp>
      <p:pic>
        <p:nvPicPr>
          <p:cNvPr id="16" name="Picture 15">
            <a:extLst>
              <a:ext uri="{FF2B5EF4-FFF2-40B4-BE49-F238E27FC236}">
                <a16:creationId xmlns:a16="http://schemas.microsoft.com/office/drawing/2014/main" id="{5BB6A8F4-E053-42C6-A1FD-9D7FD51E1EEB}"/>
              </a:ext>
            </a:extLst>
          </p:cNvPr>
          <p:cNvPicPr>
            <a:picLocks noChangeAspect="1"/>
          </p:cNvPicPr>
          <p:nvPr/>
        </p:nvPicPr>
        <p:blipFill>
          <a:blip r:embed="rId6"/>
          <a:stretch>
            <a:fillRect/>
          </a:stretch>
        </p:blipFill>
        <p:spPr>
          <a:xfrm>
            <a:off x="4352499" y="5237084"/>
            <a:ext cx="1147552" cy="1147552"/>
          </a:xfrm>
          <a:prstGeom prst="rect">
            <a:avLst/>
          </a:prstGeom>
          <a:ln>
            <a:solidFill>
              <a:schemeClr val="tx1"/>
            </a:solidFill>
          </a:ln>
        </p:spPr>
      </p:pic>
    </p:spTree>
    <p:extLst>
      <p:ext uri="{BB962C8B-B14F-4D97-AF65-F5344CB8AC3E}">
        <p14:creationId xmlns:p14="http://schemas.microsoft.com/office/powerpoint/2010/main" val="4223462368"/>
      </p:ext>
    </p:extLst>
  </p:cSld>
  <p:clrMapOvr>
    <a:masterClrMapping/>
  </p:clrMapOvr>
  <p:timing>
    <p:tnLst>
      <p:par>
        <p:cTn id="1" dur="indefinite" restart="never" nodeType="tmRoot">
          <p:childTnLst>
            <p:video>
              <p:cMediaNode vol="80000">
                <p:cTn id="2" fill="hold" display="0">
                  <p:stCondLst>
                    <p:cond delay="indefinite"/>
                  </p:stCondLst>
                </p:cTn>
                <p:tgtEl>
                  <p:spTgt spid="2"/>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54D3841-D39E-45F2-B36A-12D21D93E560}"/>
              </a:ext>
            </a:extLst>
          </p:cNvPr>
          <p:cNvSpPr txBox="1"/>
          <p:nvPr/>
        </p:nvSpPr>
        <p:spPr>
          <a:xfrm>
            <a:off x="694686" y="314300"/>
            <a:ext cx="7357720" cy="1066764"/>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en-GB" sz="2800" b="1" dirty="0">
                <a:solidFill>
                  <a:srgbClr val="333739"/>
                </a:solidFill>
                <a:latin typeface="Trebuchet MS" panose="020B0603020202020204" pitchFamily="34" charset="0"/>
                <a:ea typeface="+mj-ea"/>
                <a:cs typeface="+mj-cs"/>
              </a:rPr>
              <a:t>The Empty Chair – </a:t>
            </a:r>
            <a:br>
              <a:rPr lang="en-GB" sz="2800" b="1" dirty="0">
                <a:solidFill>
                  <a:srgbClr val="333739"/>
                </a:solidFill>
                <a:latin typeface="Trebuchet MS" panose="020B0603020202020204" pitchFamily="34" charset="0"/>
                <a:ea typeface="+mj-ea"/>
                <a:cs typeface="+mj-cs"/>
              </a:rPr>
            </a:br>
            <a:r>
              <a:rPr lang="en-GB" sz="2800" b="1" dirty="0">
                <a:solidFill>
                  <a:srgbClr val="333739"/>
                </a:solidFill>
                <a:latin typeface="Trebuchet MS" panose="020B0603020202020204" pitchFamily="34" charset="0"/>
                <a:ea typeface="+mj-ea"/>
                <a:cs typeface="+mj-cs"/>
              </a:rPr>
              <a:t>A calming guided meditation</a:t>
            </a:r>
            <a:endParaRPr lang="en-US" sz="2800" b="1" dirty="0">
              <a:solidFill>
                <a:srgbClr val="333739"/>
              </a:solidFill>
              <a:latin typeface="Trebuchet MS" panose="020B0603020202020204" pitchFamily="34" charset="0"/>
              <a:ea typeface="+mj-ea"/>
              <a:cs typeface="+mj-cs"/>
            </a:endParaRPr>
          </a:p>
        </p:txBody>
      </p:sp>
      <p:sp>
        <p:nvSpPr>
          <p:cNvPr id="6" name="TextBox 5">
            <a:extLst>
              <a:ext uri="{FF2B5EF4-FFF2-40B4-BE49-F238E27FC236}">
                <a16:creationId xmlns:a16="http://schemas.microsoft.com/office/drawing/2014/main" id="{009BDBB5-B9CB-44B3-8B7E-1F532133BBA9}"/>
              </a:ext>
            </a:extLst>
          </p:cNvPr>
          <p:cNvSpPr txBox="1"/>
          <p:nvPr/>
        </p:nvSpPr>
        <p:spPr>
          <a:xfrm>
            <a:off x="8052406" y="1953782"/>
            <a:ext cx="3651436" cy="2950435"/>
          </a:xfrm>
          <a:prstGeom prst="rect">
            <a:avLst/>
          </a:prstGeom>
        </p:spPr>
        <p:txBody>
          <a:bodyPr vert="horz" lIns="91440" tIns="45720" rIns="91440" bIns="45720" rtlCol="0">
            <a:normAutofit/>
          </a:bodyPr>
          <a:lstStyle/>
          <a:p>
            <a:pPr algn="ctr">
              <a:lnSpc>
                <a:spcPct val="90000"/>
              </a:lnSpc>
              <a:spcAft>
                <a:spcPts val="600"/>
              </a:spcAft>
            </a:pPr>
            <a:endParaRPr lang="en-GB" sz="1300" dirty="0">
              <a:solidFill>
                <a:srgbClr val="3C3C3B"/>
              </a:solidFill>
              <a:latin typeface="Trebuchet MS" panose="020B0603020202020204" pitchFamily="34" charset="0"/>
            </a:endParaRPr>
          </a:p>
          <a:p>
            <a:pPr algn="ctr">
              <a:lnSpc>
                <a:spcPct val="90000"/>
              </a:lnSpc>
              <a:spcAft>
                <a:spcPts val="600"/>
              </a:spcAft>
            </a:pPr>
            <a:endParaRPr lang="en-GB" sz="2400" dirty="0">
              <a:solidFill>
                <a:srgbClr val="3C3C3B"/>
              </a:solidFill>
              <a:latin typeface="Trebuchet MS" panose="020B0603020202020204" pitchFamily="34" charset="0"/>
            </a:endParaRPr>
          </a:p>
          <a:p>
            <a:pPr algn="ctr">
              <a:lnSpc>
                <a:spcPct val="90000"/>
              </a:lnSpc>
              <a:spcAft>
                <a:spcPts val="600"/>
              </a:spcAft>
            </a:pPr>
            <a:r>
              <a:rPr lang="en-GB" sz="2400" b="1" dirty="0">
                <a:solidFill>
                  <a:srgbClr val="3C3C3B"/>
                </a:solidFill>
                <a:latin typeface="Trebuchet MS" panose="020B0603020202020204" pitchFamily="34" charset="0"/>
              </a:rPr>
              <a:t>Prayer</a:t>
            </a:r>
          </a:p>
          <a:p>
            <a:pPr algn="ctr">
              <a:lnSpc>
                <a:spcPct val="90000"/>
              </a:lnSpc>
              <a:spcAft>
                <a:spcPts val="600"/>
              </a:spcAft>
            </a:pPr>
            <a:endParaRPr lang="en-GB" sz="1300" b="1" dirty="0">
              <a:solidFill>
                <a:srgbClr val="3C3C3B"/>
              </a:solidFill>
              <a:latin typeface="Trebuchet MS" panose="020B0603020202020204" pitchFamily="34" charset="0"/>
            </a:endParaRPr>
          </a:p>
          <a:p>
            <a:pPr algn="ctr">
              <a:lnSpc>
                <a:spcPct val="90000"/>
              </a:lnSpc>
              <a:spcAft>
                <a:spcPts val="600"/>
              </a:spcAft>
            </a:pPr>
            <a:r>
              <a:rPr lang="en-GB" sz="2400" b="1" dirty="0">
                <a:solidFill>
                  <a:srgbClr val="3C3C3B"/>
                </a:solidFill>
                <a:latin typeface="Trebuchet MS" panose="020B0603020202020204" pitchFamily="34" charset="0"/>
              </a:rPr>
              <a:t>Glory be to the Father, and to the Son and to the Holy Spirit, Amen</a:t>
            </a:r>
          </a:p>
        </p:txBody>
      </p:sp>
      <p:pic>
        <p:nvPicPr>
          <p:cNvPr id="7" name="Picture 6">
            <a:extLst>
              <a:ext uri="{FF2B5EF4-FFF2-40B4-BE49-F238E27FC236}">
                <a16:creationId xmlns:a16="http://schemas.microsoft.com/office/drawing/2014/main" id="{55FE6826-5A85-43C4-A8FC-BA635A22782A}"/>
              </a:ext>
            </a:extLst>
          </p:cNvPr>
          <p:cNvPicPr>
            <a:picLocks noChangeAspect="1"/>
          </p:cNvPicPr>
          <p:nvPr/>
        </p:nvPicPr>
        <p:blipFill rotWithShape="1">
          <a:blip r:embed="rId3">
            <a:clrChange>
              <a:clrFrom>
                <a:srgbClr val="FFFFFF"/>
              </a:clrFrom>
              <a:clrTo>
                <a:srgbClr val="FFFFFF">
                  <a:alpha val="0"/>
                </a:srgbClr>
              </a:clrTo>
            </a:clrChange>
          </a:blip>
          <a:srcRect l="-2383" t="3714" r="10120" b="24851"/>
          <a:stretch/>
        </p:blipFill>
        <p:spPr>
          <a:xfrm>
            <a:off x="10848226" y="5079947"/>
            <a:ext cx="1011148" cy="1412928"/>
          </a:xfrm>
          <a:prstGeom prst="ellipse">
            <a:avLst/>
          </a:prstGeom>
        </p:spPr>
      </p:pic>
      <p:pic>
        <p:nvPicPr>
          <p:cNvPr id="3" name="Online Media 2" title="The Empty Chair - A calming guided meditation">
            <a:hlinkClick r:id="" action="ppaction://media"/>
            <a:extLst>
              <a:ext uri="{FF2B5EF4-FFF2-40B4-BE49-F238E27FC236}">
                <a16:creationId xmlns:a16="http://schemas.microsoft.com/office/drawing/2014/main" id="{E372811E-4C9C-41E5-B8FB-99DA889BB58F}"/>
              </a:ext>
            </a:extLst>
          </p:cNvPr>
          <p:cNvPicPr>
            <a:picLocks noRot="1" noChangeAspect="1"/>
          </p:cNvPicPr>
          <p:nvPr>
            <a:videoFile r:link="rId1"/>
          </p:nvPr>
        </p:nvPicPr>
        <p:blipFill>
          <a:blip r:embed="rId4"/>
          <a:stretch>
            <a:fillRect/>
          </a:stretch>
        </p:blipFill>
        <p:spPr>
          <a:xfrm>
            <a:off x="700674" y="1900430"/>
            <a:ext cx="6877842" cy="3885981"/>
          </a:xfrm>
          <a:prstGeom prst="rect">
            <a:avLst/>
          </a:prstGeom>
        </p:spPr>
      </p:pic>
    </p:spTree>
    <p:extLst>
      <p:ext uri="{BB962C8B-B14F-4D97-AF65-F5344CB8AC3E}">
        <p14:creationId xmlns:p14="http://schemas.microsoft.com/office/powerpoint/2010/main" val="3145514155"/>
      </p:ext>
    </p:extLst>
  </p:cSld>
  <p:clrMapOvr>
    <a:masterClrMapping/>
  </p:clrMapOvr>
  <p:timing>
    <p:tnLst>
      <p:par>
        <p:cTn id="1" dur="indefinite" restart="never" nodeType="tmRoot">
          <p:childTnLst>
            <p:video>
              <p:cMediaNode vol="80000">
                <p:cTn id="2" fill="hold" display="0">
                  <p:stCondLst>
                    <p:cond delay="indefinite"/>
                  </p:stCondLst>
                </p:cTn>
                <p:tgtEl>
                  <p:spTgt spid="3"/>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E850568-992A-4EF9-A5EF-F9E67F44A2F6}"/>
              </a:ext>
            </a:extLst>
          </p:cNvPr>
          <p:cNvPicPr>
            <a:picLocks noChangeAspect="1"/>
          </p:cNvPicPr>
          <p:nvPr/>
        </p:nvPicPr>
        <p:blipFill rotWithShape="1">
          <a:blip r:embed="rId2">
            <a:clrChange>
              <a:clrFrom>
                <a:srgbClr val="FFFFFF"/>
              </a:clrFrom>
              <a:clrTo>
                <a:srgbClr val="FFFFFF">
                  <a:alpha val="0"/>
                </a:srgbClr>
              </a:clrTo>
            </a:clrChange>
          </a:blip>
          <a:srcRect t="18340" b="25707"/>
          <a:stretch/>
        </p:blipFill>
        <p:spPr>
          <a:xfrm>
            <a:off x="-690063" y="0"/>
            <a:ext cx="6791193" cy="6858000"/>
          </a:xfrm>
          <a:prstGeom prst="rect">
            <a:avLst/>
          </a:prstGeom>
        </p:spPr>
      </p:pic>
      <p:sp>
        <p:nvSpPr>
          <p:cNvPr id="4" name="TextBox 3">
            <a:extLst>
              <a:ext uri="{FF2B5EF4-FFF2-40B4-BE49-F238E27FC236}">
                <a16:creationId xmlns:a16="http://schemas.microsoft.com/office/drawing/2014/main" id="{155A16FB-0FB5-464C-86E9-DB234B4D17DA}"/>
              </a:ext>
            </a:extLst>
          </p:cNvPr>
          <p:cNvSpPr txBox="1"/>
          <p:nvPr/>
        </p:nvSpPr>
        <p:spPr>
          <a:xfrm>
            <a:off x="5424589" y="4514020"/>
            <a:ext cx="5926016" cy="1200329"/>
          </a:xfrm>
          <a:prstGeom prst="rect">
            <a:avLst/>
          </a:prstGeom>
          <a:noFill/>
        </p:spPr>
        <p:txBody>
          <a:bodyPr wrap="square" rtlCol="0">
            <a:spAutoFit/>
          </a:bodyPr>
          <a:lstStyle/>
          <a:p>
            <a:pPr algn="ctr"/>
            <a:r>
              <a:rPr lang="en-GB" sz="2800" b="1" dirty="0">
                <a:solidFill>
                  <a:srgbClr val="3C3C3B"/>
                </a:solidFill>
                <a:latin typeface="Trebuchet MS" panose="020B0603020202020204" pitchFamily="34" charset="0"/>
              </a:rPr>
              <a:t>JOHN </a:t>
            </a:r>
            <a:r>
              <a:rPr lang="en-GB" sz="7200" b="1" dirty="0">
                <a:solidFill>
                  <a:srgbClr val="3C3C3B"/>
                </a:solidFill>
                <a:latin typeface="Trebuchet MS" panose="020B0603020202020204" pitchFamily="34" charset="0"/>
              </a:rPr>
              <a:t>20</a:t>
            </a:r>
            <a:r>
              <a:rPr lang="en-GB" sz="2800" b="1" dirty="0">
                <a:solidFill>
                  <a:srgbClr val="3C3C3B"/>
                </a:solidFill>
                <a:latin typeface="Trebuchet MS" panose="020B0603020202020204" pitchFamily="34" charset="0"/>
              </a:rPr>
              <a:t>:</a:t>
            </a:r>
            <a:r>
              <a:rPr lang="en-GB" sz="7200" b="1" dirty="0">
                <a:solidFill>
                  <a:srgbClr val="3C3C3B"/>
                </a:solidFill>
                <a:latin typeface="Trebuchet MS" panose="020B0603020202020204" pitchFamily="34" charset="0"/>
              </a:rPr>
              <a:t>21</a:t>
            </a:r>
          </a:p>
        </p:txBody>
      </p:sp>
      <p:sp>
        <p:nvSpPr>
          <p:cNvPr id="6" name="TextBox 5">
            <a:extLst>
              <a:ext uri="{FF2B5EF4-FFF2-40B4-BE49-F238E27FC236}">
                <a16:creationId xmlns:a16="http://schemas.microsoft.com/office/drawing/2014/main" id="{1CCA1E67-ED62-423E-8CA3-A4AEB49E8CE4}"/>
              </a:ext>
            </a:extLst>
          </p:cNvPr>
          <p:cNvSpPr txBox="1"/>
          <p:nvPr/>
        </p:nvSpPr>
        <p:spPr>
          <a:xfrm>
            <a:off x="5424589" y="1497165"/>
            <a:ext cx="5926016" cy="2616101"/>
          </a:xfrm>
          <a:prstGeom prst="rect">
            <a:avLst/>
          </a:prstGeom>
          <a:noFill/>
        </p:spPr>
        <p:txBody>
          <a:bodyPr wrap="square" rtlCol="0">
            <a:spAutoFit/>
          </a:bodyPr>
          <a:lstStyle/>
          <a:p>
            <a:pPr algn="ctr"/>
            <a:r>
              <a:rPr lang="en-GB" sz="3200" dirty="0">
                <a:solidFill>
                  <a:srgbClr val="3C3C3B"/>
                </a:solidFill>
                <a:latin typeface="Trebuchet MS" panose="020B0603020202020204" pitchFamily="34" charset="0"/>
              </a:rPr>
              <a:t>“Jesus said to them again:</a:t>
            </a:r>
          </a:p>
          <a:p>
            <a:pPr algn="ctr"/>
            <a:r>
              <a:rPr lang="en-GB" sz="4400" dirty="0">
                <a:solidFill>
                  <a:srgbClr val="3C3C3B"/>
                </a:solidFill>
                <a:latin typeface="Trebuchet MS" panose="020B0603020202020204" pitchFamily="34" charset="0"/>
              </a:rPr>
              <a:t>Peace be with you. </a:t>
            </a:r>
            <a:br>
              <a:rPr lang="en-GB" sz="4400" dirty="0">
                <a:solidFill>
                  <a:srgbClr val="3C3C3B"/>
                </a:solidFill>
                <a:latin typeface="Trebuchet MS" panose="020B0603020202020204" pitchFamily="34" charset="0"/>
              </a:rPr>
            </a:br>
            <a:r>
              <a:rPr lang="en-GB" sz="4400" dirty="0">
                <a:solidFill>
                  <a:srgbClr val="3C3C3B"/>
                </a:solidFill>
                <a:latin typeface="Trebuchet MS" panose="020B0603020202020204" pitchFamily="34" charset="0"/>
              </a:rPr>
              <a:t>As the Father sent me, so I am sending you</a:t>
            </a:r>
            <a:r>
              <a:rPr lang="en-GB" sz="3600" dirty="0">
                <a:solidFill>
                  <a:srgbClr val="3C3C3B"/>
                </a:solidFill>
                <a:latin typeface="Trebuchet MS" panose="020B0603020202020204" pitchFamily="34" charset="0"/>
              </a:rPr>
              <a:t>’</a:t>
            </a:r>
          </a:p>
        </p:txBody>
      </p:sp>
    </p:spTree>
    <p:extLst>
      <p:ext uri="{BB962C8B-B14F-4D97-AF65-F5344CB8AC3E}">
        <p14:creationId xmlns:p14="http://schemas.microsoft.com/office/powerpoint/2010/main" val="29955472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05635"/>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9B8D86D-37E7-43A7-8903-F7EFFC6DBB8C}"/>
              </a:ext>
            </a:extLst>
          </p:cNvPr>
          <p:cNvSpPr txBox="1"/>
          <p:nvPr/>
        </p:nvSpPr>
        <p:spPr>
          <a:xfrm>
            <a:off x="900752" y="467728"/>
            <a:ext cx="5970270" cy="478567"/>
          </a:xfrm>
          <a:prstGeom prst="rect">
            <a:avLst/>
          </a:prstGeom>
        </p:spPr>
        <p:txBody>
          <a:bodyPr vert="horz" lIns="91440" tIns="45720" rIns="91440" bIns="45720" rtlCol="0" anchor="b">
            <a:normAutofit fontScale="77500" lnSpcReduction="20000"/>
          </a:bodyPr>
          <a:lstStyle/>
          <a:p>
            <a:pPr algn="ctr">
              <a:lnSpc>
                <a:spcPct val="90000"/>
              </a:lnSpc>
              <a:spcBef>
                <a:spcPct val="0"/>
              </a:spcBef>
              <a:spcAft>
                <a:spcPts val="600"/>
              </a:spcAft>
            </a:pPr>
            <a:r>
              <a:rPr lang="en-US" sz="4400" b="1" dirty="0">
                <a:solidFill>
                  <a:srgbClr val="FFF5DD"/>
                </a:solidFill>
                <a:latin typeface="Trebuchet MS" panose="020B0603020202020204" pitchFamily="34" charset="0"/>
                <a:ea typeface="+mj-ea"/>
                <a:cs typeface="+mj-cs"/>
              </a:rPr>
              <a:t>Quiz</a:t>
            </a:r>
          </a:p>
        </p:txBody>
      </p:sp>
      <p:pic>
        <p:nvPicPr>
          <p:cNvPr id="5" name="Picture 4">
            <a:extLst>
              <a:ext uri="{FF2B5EF4-FFF2-40B4-BE49-F238E27FC236}">
                <a16:creationId xmlns:a16="http://schemas.microsoft.com/office/drawing/2014/main" id="{262A55B7-A9D8-4690-86CD-A02092F171C4}"/>
              </a:ext>
            </a:extLst>
          </p:cNvPr>
          <p:cNvPicPr>
            <a:picLocks noChangeAspect="1"/>
          </p:cNvPicPr>
          <p:nvPr/>
        </p:nvPicPr>
        <p:blipFill rotWithShape="1">
          <a:blip r:embed="rId2">
            <a:clrChange>
              <a:clrFrom>
                <a:srgbClr val="FFFFFF"/>
              </a:clrFrom>
              <a:clrTo>
                <a:srgbClr val="FFFFFF">
                  <a:alpha val="0"/>
                </a:srgbClr>
              </a:clrTo>
            </a:clrChange>
          </a:blip>
          <a:srcRect t="18340" b="25707"/>
          <a:stretch/>
        </p:blipFill>
        <p:spPr>
          <a:xfrm>
            <a:off x="6777537" y="0"/>
            <a:ext cx="6791193" cy="6858000"/>
          </a:xfrm>
          <a:prstGeom prst="rect">
            <a:avLst/>
          </a:prstGeom>
        </p:spPr>
      </p:pic>
      <p:sp>
        <p:nvSpPr>
          <p:cNvPr id="6" name="TextBox 5">
            <a:extLst>
              <a:ext uri="{FF2B5EF4-FFF2-40B4-BE49-F238E27FC236}">
                <a16:creationId xmlns:a16="http://schemas.microsoft.com/office/drawing/2014/main" id="{2E260976-7F94-446A-B7A5-D570287CF527}"/>
              </a:ext>
            </a:extLst>
          </p:cNvPr>
          <p:cNvSpPr txBox="1"/>
          <p:nvPr/>
        </p:nvSpPr>
        <p:spPr>
          <a:xfrm>
            <a:off x="994237" y="1223232"/>
            <a:ext cx="5876785" cy="4371451"/>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2400" dirty="0">
                <a:solidFill>
                  <a:srgbClr val="FFF5DD"/>
                </a:solidFill>
                <a:latin typeface="Trebuchet MS" panose="020B0603020202020204" pitchFamily="34" charset="0"/>
                <a:ea typeface="+mj-ea"/>
                <a:cs typeface="+mj-cs"/>
              </a:rPr>
              <a:t>You will need paper and a pen.</a:t>
            </a:r>
          </a:p>
          <a:p>
            <a:pPr algn="ctr">
              <a:lnSpc>
                <a:spcPct val="90000"/>
              </a:lnSpc>
              <a:spcBef>
                <a:spcPct val="0"/>
              </a:spcBef>
              <a:spcAft>
                <a:spcPts val="600"/>
              </a:spcAft>
            </a:pPr>
            <a:endParaRPr lang="en-US" sz="2400" dirty="0">
              <a:solidFill>
                <a:srgbClr val="FFF5DD"/>
              </a:solidFill>
              <a:latin typeface="Trebuchet MS" panose="020B0603020202020204" pitchFamily="34" charset="0"/>
              <a:ea typeface="+mj-ea"/>
              <a:cs typeface="+mj-cs"/>
            </a:endParaRPr>
          </a:p>
          <a:p>
            <a:pPr algn="ctr">
              <a:lnSpc>
                <a:spcPct val="90000"/>
              </a:lnSpc>
              <a:spcBef>
                <a:spcPct val="0"/>
              </a:spcBef>
              <a:spcAft>
                <a:spcPts val="600"/>
              </a:spcAft>
            </a:pPr>
            <a:r>
              <a:rPr lang="en-US" sz="2400" dirty="0">
                <a:solidFill>
                  <a:srgbClr val="FFF5DD"/>
                </a:solidFill>
                <a:latin typeface="Trebuchet MS" panose="020B0603020202020204" pitchFamily="34" charset="0"/>
                <a:ea typeface="+mj-ea"/>
                <a:cs typeface="+mj-cs"/>
              </a:rPr>
              <a:t>There are 20 questions.</a:t>
            </a:r>
          </a:p>
          <a:p>
            <a:pPr algn="ctr">
              <a:lnSpc>
                <a:spcPct val="90000"/>
              </a:lnSpc>
              <a:spcBef>
                <a:spcPct val="0"/>
              </a:spcBef>
              <a:spcAft>
                <a:spcPts val="600"/>
              </a:spcAft>
            </a:pPr>
            <a:endParaRPr lang="en-US" sz="2400" dirty="0">
              <a:solidFill>
                <a:srgbClr val="FFF5DD"/>
              </a:solidFill>
              <a:latin typeface="Trebuchet MS" panose="020B0603020202020204" pitchFamily="34" charset="0"/>
              <a:ea typeface="+mj-ea"/>
              <a:cs typeface="+mj-cs"/>
            </a:endParaRPr>
          </a:p>
          <a:p>
            <a:pPr algn="ctr">
              <a:lnSpc>
                <a:spcPct val="90000"/>
              </a:lnSpc>
              <a:spcBef>
                <a:spcPct val="0"/>
              </a:spcBef>
              <a:spcAft>
                <a:spcPts val="600"/>
              </a:spcAft>
            </a:pPr>
            <a:r>
              <a:rPr lang="en-US" sz="2400" dirty="0">
                <a:solidFill>
                  <a:srgbClr val="FFF5DD"/>
                </a:solidFill>
                <a:latin typeface="Trebuchet MS" panose="020B0603020202020204" pitchFamily="34" charset="0"/>
                <a:ea typeface="+mj-ea"/>
                <a:cs typeface="+mj-cs"/>
              </a:rPr>
              <a:t>The questions are on the next two slides and the answers are on the slides after that.</a:t>
            </a:r>
          </a:p>
          <a:p>
            <a:pPr algn="ctr">
              <a:lnSpc>
                <a:spcPct val="90000"/>
              </a:lnSpc>
              <a:spcBef>
                <a:spcPct val="0"/>
              </a:spcBef>
              <a:spcAft>
                <a:spcPts val="600"/>
              </a:spcAft>
            </a:pPr>
            <a:endParaRPr lang="en-US" sz="2400" dirty="0">
              <a:solidFill>
                <a:srgbClr val="FFF5DD"/>
              </a:solidFill>
              <a:latin typeface="Trebuchet MS" panose="020B0603020202020204" pitchFamily="34" charset="0"/>
              <a:ea typeface="+mj-ea"/>
              <a:cs typeface="+mj-cs"/>
            </a:endParaRPr>
          </a:p>
          <a:p>
            <a:pPr algn="ctr">
              <a:lnSpc>
                <a:spcPct val="90000"/>
              </a:lnSpc>
              <a:spcBef>
                <a:spcPct val="0"/>
              </a:spcBef>
              <a:spcAft>
                <a:spcPts val="600"/>
              </a:spcAft>
            </a:pPr>
            <a:r>
              <a:rPr lang="en-US" sz="2400" dirty="0">
                <a:solidFill>
                  <a:srgbClr val="FFF5DD"/>
                </a:solidFill>
                <a:latin typeface="Trebuchet MS" panose="020B0603020202020204" pitchFamily="34" charset="0"/>
                <a:ea typeface="+mj-ea"/>
                <a:cs typeface="+mj-cs"/>
              </a:rPr>
              <a:t>Good luck…</a:t>
            </a:r>
          </a:p>
        </p:txBody>
      </p:sp>
    </p:spTree>
    <p:extLst>
      <p:ext uri="{BB962C8B-B14F-4D97-AF65-F5344CB8AC3E}">
        <p14:creationId xmlns:p14="http://schemas.microsoft.com/office/powerpoint/2010/main" val="12641815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05635"/>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9B8D86D-37E7-43A7-8903-F7EFFC6DBB8C}"/>
              </a:ext>
            </a:extLst>
          </p:cNvPr>
          <p:cNvSpPr txBox="1"/>
          <p:nvPr/>
        </p:nvSpPr>
        <p:spPr>
          <a:xfrm>
            <a:off x="900752" y="467728"/>
            <a:ext cx="5970270" cy="478567"/>
          </a:xfrm>
          <a:prstGeom prst="rect">
            <a:avLst/>
          </a:prstGeom>
        </p:spPr>
        <p:txBody>
          <a:bodyPr vert="horz" lIns="91440" tIns="45720" rIns="91440" bIns="45720" rtlCol="0" anchor="b">
            <a:normAutofit fontScale="77500" lnSpcReduction="20000"/>
          </a:bodyPr>
          <a:lstStyle/>
          <a:p>
            <a:pPr algn="ctr">
              <a:lnSpc>
                <a:spcPct val="90000"/>
              </a:lnSpc>
              <a:spcBef>
                <a:spcPct val="0"/>
              </a:spcBef>
              <a:spcAft>
                <a:spcPts val="600"/>
              </a:spcAft>
            </a:pPr>
            <a:r>
              <a:rPr lang="en-US" sz="4400" b="1" dirty="0">
                <a:solidFill>
                  <a:srgbClr val="FFF5DD"/>
                </a:solidFill>
                <a:latin typeface="Trebuchet MS" panose="020B0603020202020204" pitchFamily="34" charset="0"/>
                <a:ea typeface="+mj-ea"/>
                <a:cs typeface="+mj-cs"/>
              </a:rPr>
              <a:t>Quiz</a:t>
            </a:r>
          </a:p>
        </p:txBody>
      </p:sp>
      <p:pic>
        <p:nvPicPr>
          <p:cNvPr id="5" name="Picture 4">
            <a:extLst>
              <a:ext uri="{FF2B5EF4-FFF2-40B4-BE49-F238E27FC236}">
                <a16:creationId xmlns:a16="http://schemas.microsoft.com/office/drawing/2014/main" id="{262A55B7-A9D8-4690-86CD-A02092F171C4}"/>
              </a:ext>
            </a:extLst>
          </p:cNvPr>
          <p:cNvPicPr>
            <a:picLocks noChangeAspect="1"/>
          </p:cNvPicPr>
          <p:nvPr/>
        </p:nvPicPr>
        <p:blipFill rotWithShape="1">
          <a:blip r:embed="rId2">
            <a:clrChange>
              <a:clrFrom>
                <a:srgbClr val="FFFFFF"/>
              </a:clrFrom>
              <a:clrTo>
                <a:srgbClr val="FFFFFF">
                  <a:alpha val="0"/>
                </a:srgbClr>
              </a:clrTo>
            </a:clrChange>
          </a:blip>
          <a:srcRect t="18340" b="25707"/>
          <a:stretch/>
        </p:blipFill>
        <p:spPr>
          <a:xfrm>
            <a:off x="6777537" y="0"/>
            <a:ext cx="6791193" cy="6858000"/>
          </a:xfrm>
          <a:prstGeom prst="rect">
            <a:avLst/>
          </a:prstGeom>
        </p:spPr>
      </p:pic>
      <p:sp>
        <p:nvSpPr>
          <p:cNvPr id="6" name="TextBox 5">
            <a:extLst>
              <a:ext uri="{FF2B5EF4-FFF2-40B4-BE49-F238E27FC236}">
                <a16:creationId xmlns:a16="http://schemas.microsoft.com/office/drawing/2014/main" id="{2E260976-7F94-446A-B7A5-D570287CF527}"/>
              </a:ext>
            </a:extLst>
          </p:cNvPr>
          <p:cNvSpPr txBox="1"/>
          <p:nvPr/>
        </p:nvSpPr>
        <p:spPr>
          <a:xfrm>
            <a:off x="633290" y="467728"/>
            <a:ext cx="6791193" cy="5502421"/>
          </a:xfrm>
          <a:prstGeom prst="rect">
            <a:avLst/>
          </a:prstGeom>
        </p:spPr>
        <p:txBody>
          <a:bodyPr vert="horz" lIns="91440" tIns="45720" rIns="91440" bIns="45720" rtlCol="0" anchor="b">
            <a:normAutofit/>
          </a:bodyPr>
          <a:lstStyle/>
          <a:p>
            <a:pPr>
              <a:lnSpc>
                <a:spcPct val="120000"/>
              </a:lnSpc>
              <a:spcBef>
                <a:spcPct val="0"/>
              </a:spcBef>
              <a:spcAft>
                <a:spcPts val="600"/>
              </a:spcAft>
            </a:pPr>
            <a:r>
              <a:rPr lang="en-GB" dirty="0">
                <a:solidFill>
                  <a:srgbClr val="FFF5DD"/>
                </a:solidFill>
                <a:latin typeface="Trebuchet MS" panose="020B0603020202020204" pitchFamily="34" charset="0"/>
                <a:ea typeface="+mj-ea"/>
                <a:cs typeface="+mj-cs"/>
              </a:rPr>
              <a:t>1. How many years are there in a millennium?</a:t>
            </a:r>
          </a:p>
          <a:p>
            <a:pPr>
              <a:lnSpc>
                <a:spcPct val="120000"/>
              </a:lnSpc>
              <a:spcBef>
                <a:spcPct val="0"/>
              </a:spcBef>
              <a:spcAft>
                <a:spcPts val="600"/>
              </a:spcAft>
            </a:pPr>
            <a:r>
              <a:rPr lang="en-GB" dirty="0">
                <a:solidFill>
                  <a:srgbClr val="FFF5DD"/>
                </a:solidFill>
                <a:latin typeface="Trebuchet MS" panose="020B0603020202020204" pitchFamily="34" charset="0"/>
                <a:ea typeface="+mj-ea"/>
                <a:cs typeface="+mj-cs"/>
              </a:rPr>
              <a:t>2. What is a baby goat called?</a:t>
            </a:r>
          </a:p>
          <a:p>
            <a:pPr>
              <a:lnSpc>
                <a:spcPct val="120000"/>
              </a:lnSpc>
              <a:spcBef>
                <a:spcPct val="0"/>
              </a:spcBef>
              <a:spcAft>
                <a:spcPts val="600"/>
              </a:spcAft>
            </a:pPr>
            <a:r>
              <a:rPr lang="en-GB" dirty="0">
                <a:solidFill>
                  <a:srgbClr val="FFF5DD"/>
                </a:solidFill>
                <a:latin typeface="Trebuchet MS" panose="020B0603020202020204" pitchFamily="34" charset="0"/>
                <a:ea typeface="+mj-ea"/>
                <a:cs typeface="+mj-cs"/>
              </a:rPr>
              <a:t>3. What magical item does Aladdin use to fly around on?</a:t>
            </a:r>
          </a:p>
          <a:p>
            <a:pPr>
              <a:lnSpc>
                <a:spcPct val="120000"/>
              </a:lnSpc>
              <a:spcBef>
                <a:spcPct val="0"/>
              </a:spcBef>
              <a:spcAft>
                <a:spcPts val="600"/>
              </a:spcAft>
            </a:pPr>
            <a:r>
              <a:rPr lang="en-GB" dirty="0">
                <a:solidFill>
                  <a:srgbClr val="FFF5DD"/>
                </a:solidFill>
                <a:latin typeface="Trebuchet MS" panose="020B0603020202020204" pitchFamily="34" charset="0"/>
                <a:ea typeface="+mj-ea"/>
                <a:cs typeface="+mj-cs"/>
              </a:rPr>
              <a:t>4. What is the name of the snowman in Frozen?</a:t>
            </a:r>
          </a:p>
          <a:p>
            <a:pPr>
              <a:lnSpc>
                <a:spcPct val="120000"/>
              </a:lnSpc>
              <a:spcBef>
                <a:spcPct val="0"/>
              </a:spcBef>
              <a:spcAft>
                <a:spcPts val="600"/>
              </a:spcAft>
            </a:pPr>
            <a:r>
              <a:rPr lang="en-GB" dirty="0">
                <a:solidFill>
                  <a:srgbClr val="FFF5DD"/>
                </a:solidFill>
                <a:latin typeface="Trebuchet MS" panose="020B0603020202020204" pitchFamily="34" charset="0"/>
                <a:ea typeface="+mj-ea"/>
                <a:cs typeface="+mj-cs"/>
              </a:rPr>
              <a:t>5. What is the name of the painting technique that uses small dots of colour to create patterns and then an image?</a:t>
            </a:r>
          </a:p>
          <a:p>
            <a:pPr>
              <a:lnSpc>
                <a:spcPct val="120000"/>
              </a:lnSpc>
              <a:spcBef>
                <a:spcPct val="0"/>
              </a:spcBef>
              <a:spcAft>
                <a:spcPts val="600"/>
              </a:spcAft>
            </a:pPr>
            <a:r>
              <a:rPr lang="en-GB" dirty="0">
                <a:solidFill>
                  <a:srgbClr val="FFF5DD"/>
                </a:solidFill>
                <a:latin typeface="Trebuchet MS" panose="020B0603020202020204" pitchFamily="34" charset="0"/>
                <a:ea typeface="+mj-ea"/>
                <a:cs typeface="+mj-cs"/>
              </a:rPr>
              <a:t>6. Where does the UK prime minister live?</a:t>
            </a:r>
          </a:p>
          <a:p>
            <a:pPr>
              <a:lnSpc>
                <a:spcPct val="120000"/>
              </a:lnSpc>
              <a:spcBef>
                <a:spcPct val="0"/>
              </a:spcBef>
              <a:spcAft>
                <a:spcPts val="600"/>
              </a:spcAft>
            </a:pPr>
            <a:r>
              <a:rPr lang="en-GB" dirty="0">
                <a:solidFill>
                  <a:srgbClr val="FFF5DD"/>
                </a:solidFill>
                <a:latin typeface="Trebuchet MS" panose="020B0603020202020204" pitchFamily="34" charset="0"/>
                <a:ea typeface="+mj-ea"/>
                <a:cs typeface="+mj-cs"/>
              </a:rPr>
              <a:t>7. What were the names of Christopher Columbus' three ships?</a:t>
            </a:r>
          </a:p>
          <a:p>
            <a:pPr>
              <a:lnSpc>
                <a:spcPct val="120000"/>
              </a:lnSpc>
              <a:spcBef>
                <a:spcPct val="0"/>
              </a:spcBef>
              <a:spcAft>
                <a:spcPts val="600"/>
              </a:spcAft>
            </a:pPr>
            <a:r>
              <a:rPr lang="en-GB" dirty="0">
                <a:solidFill>
                  <a:srgbClr val="FFF5DD"/>
                </a:solidFill>
                <a:latin typeface="Trebuchet MS" panose="020B0603020202020204" pitchFamily="34" charset="0"/>
                <a:ea typeface="+mj-ea"/>
                <a:cs typeface="+mj-cs"/>
              </a:rPr>
              <a:t>8. Which travels faster, light or sound?</a:t>
            </a:r>
          </a:p>
          <a:p>
            <a:pPr>
              <a:lnSpc>
                <a:spcPct val="120000"/>
              </a:lnSpc>
              <a:spcBef>
                <a:spcPct val="0"/>
              </a:spcBef>
              <a:spcAft>
                <a:spcPts val="600"/>
              </a:spcAft>
            </a:pPr>
            <a:r>
              <a:rPr lang="en-GB" dirty="0">
                <a:solidFill>
                  <a:srgbClr val="FFF5DD"/>
                </a:solidFill>
                <a:latin typeface="Trebuchet MS" panose="020B0603020202020204" pitchFamily="34" charset="0"/>
                <a:ea typeface="+mj-ea"/>
                <a:cs typeface="+mj-cs"/>
              </a:rPr>
              <a:t>9. What’s the name of the cowboy in Toy Story?</a:t>
            </a:r>
          </a:p>
          <a:p>
            <a:pPr>
              <a:lnSpc>
                <a:spcPct val="120000"/>
              </a:lnSpc>
              <a:spcBef>
                <a:spcPct val="0"/>
              </a:spcBef>
              <a:spcAft>
                <a:spcPts val="600"/>
              </a:spcAft>
            </a:pPr>
            <a:r>
              <a:rPr lang="en-GB" dirty="0">
                <a:solidFill>
                  <a:srgbClr val="FFF5DD"/>
                </a:solidFill>
                <a:latin typeface="Trebuchet MS" panose="020B0603020202020204" pitchFamily="34" charset="0"/>
                <a:ea typeface="+mj-ea"/>
                <a:cs typeface="+mj-cs"/>
              </a:rPr>
              <a:t>10. Who is the Prime Minister of Britain?</a:t>
            </a:r>
            <a:endParaRPr lang="en-US" dirty="0">
              <a:solidFill>
                <a:srgbClr val="FFF5DD"/>
              </a:solidFill>
              <a:latin typeface="Trebuchet MS" panose="020B0603020202020204" pitchFamily="34" charset="0"/>
              <a:ea typeface="+mj-ea"/>
              <a:cs typeface="+mj-cs"/>
            </a:endParaRPr>
          </a:p>
        </p:txBody>
      </p:sp>
    </p:spTree>
    <p:extLst>
      <p:ext uri="{BB962C8B-B14F-4D97-AF65-F5344CB8AC3E}">
        <p14:creationId xmlns:p14="http://schemas.microsoft.com/office/powerpoint/2010/main" val="21168525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05635"/>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9B8D86D-37E7-43A7-8903-F7EFFC6DBB8C}"/>
              </a:ext>
            </a:extLst>
          </p:cNvPr>
          <p:cNvSpPr txBox="1"/>
          <p:nvPr/>
        </p:nvSpPr>
        <p:spPr>
          <a:xfrm>
            <a:off x="900752" y="467728"/>
            <a:ext cx="5970270" cy="478567"/>
          </a:xfrm>
          <a:prstGeom prst="rect">
            <a:avLst/>
          </a:prstGeom>
        </p:spPr>
        <p:txBody>
          <a:bodyPr vert="horz" lIns="91440" tIns="45720" rIns="91440" bIns="45720" rtlCol="0" anchor="b">
            <a:normAutofit fontScale="77500" lnSpcReduction="20000"/>
          </a:bodyPr>
          <a:lstStyle/>
          <a:p>
            <a:pPr algn="ctr">
              <a:lnSpc>
                <a:spcPct val="90000"/>
              </a:lnSpc>
              <a:spcBef>
                <a:spcPct val="0"/>
              </a:spcBef>
              <a:spcAft>
                <a:spcPts val="600"/>
              </a:spcAft>
            </a:pPr>
            <a:r>
              <a:rPr lang="en-US" sz="4400" b="1" dirty="0">
                <a:solidFill>
                  <a:srgbClr val="FFF5DD"/>
                </a:solidFill>
                <a:latin typeface="Trebuchet MS" panose="020B0603020202020204" pitchFamily="34" charset="0"/>
                <a:ea typeface="+mj-ea"/>
                <a:cs typeface="+mj-cs"/>
              </a:rPr>
              <a:t>Quiz</a:t>
            </a:r>
          </a:p>
        </p:txBody>
      </p:sp>
      <p:pic>
        <p:nvPicPr>
          <p:cNvPr id="5" name="Picture 4">
            <a:extLst>
              <a:ext uri="{FF2B5EF4-FFF2-40B4-BE49-F238E27FC236}">
                <a16:creationId xmlns:a16="http://schemas.microsoft.com/office/drawing/2014/main" id="{262A55B7-A9D8-4690-86CD-A02092F171C4}"/>
              </a:ext>
            </a:extLst>
          </p:cNvPr>
          <p:cNvPicPr>
            <a:picLocks noChangeAspect="1"/>
          </p:cNvPicPr>
          <p:nvPr/>
        </p:nvPicPr>
        <p:blipFill rotWithShape="1">
          <a:blip r:embed="rId2">
            <a:clrChange>
              <a:clrFrom>
                <a:srgbClr val="FFFFFF"/>
              </a:clrFrom>
              <a:clrTo>
                <a:srgbClr val="FFFFFF">
                  <a:alpha val="0"/>
                </a:srgbClr>
              </a:clrTo>
            </a:clrChange>
          </a:blip>
          <a:srcRect t="18340" b="25707"/>
          <a:stretch/>
        </p:blipFill>
        <p:spPr>
          <a:xfrm>
            <a:off x="6777537" y="0"/>
            <a:ext cx="6791193" cy="6858000"/>
          </a:xfrm>
          <a:prstGeom prst="rect">
            <a:avLst/>
          </a:prstGeom>
        </p:spPr>
      </p:pic>
      <p:sp>
        <p:nvSpPr>
          <p:cNvPr id="6" name="TextBox 5">
            <a:extLst>
              <a:ext uri="{FF2B5EF4-FFF2-40B4-BE49-F238E27FC236}">
                <a16:creationId xmlns:a16="http://schemas.microsoft.com/office/drawing/2014/main" id="{2E260976-7F94-446A-B7A5-D570287CF527}"/>
              </a:ext>
            </a:extLst>
          </p:cNvPr>
          <p:cNvSpPr txBox="1"/>
          <p:nvPr/>
        </p:nvSpPr>
        <p:spPr>
          <a:xfrm>
            <a:off x="621258" y="707011"/>
            <a:ext cx="7223331" cy="5502421"/>
          </a:xfrm>
          <a:prstGeom prst="rect">
            <a:avLst/>
          </a:prstGeom>
        </p:spPr>
        <p:txBody>
          <a:bodyPr vert="horz" lIns="91440" tIns="45720" rIns="91440" bIns="45720" rtlCol="0" anchor="b">
            <a:normAutofit/>
          </a:bodyPr>
          <a:lstStyle/>
          <a:p>
            <a:pPr>
              <a:lnSpc>
                <a:spcPct val="120000"/>
              </a:lnSpc>
              <a:spcBef>
                <a:spcPct val="0"/>
              </a:spcBef>
              <a:spcAft>
                <a:spcPts val="600"/>
              </a:spcAft>
            </a:pPr>
            <a:r>
              <a:rPr lang="en-GB" dirty="0">
                <a:solidFill>
                  <a:srgbClr val="FFF5DD"/>
                </a:solidFill>
                <a:latin typeface="Trebuchet MS" panose="020B0603020202020204" pitchFamily="34" charset="0"/>
                <a:ea typeface="+mj-ea"/>
                <a:cs typeface="+mj-cs"/>
              </a:rPr>
              <a:t>11. How many wives did Henry VIII have?</a:t>
            </a:r>
          </a:p>
          <a:p>
            <a:pPr>
              <a:lnSpc>
                <a:spcPct val="120000"/>
              </a:lnSpc>
              <a:spcBef>
                <a:spcPct val="0"/>
              </a:spcBef>
              <a:spcAft>
                <a:spcPts val="600"/>
              </a:spcAft>
            </a:pPr>
            <a:r>
              <a:rPr lang="en-GB" dirty="0">
                <a:solidFill>
                  <a:srgbClr val="FFF5DD"/>
                </a:solidFill>
                <a:latin typeface="Trebuchet MS" panose="020B0603020202020204" pitchFamily="34" charset="0"/>
                <a:ea typeface="+mj-ea"/>
                <a:cs typeface="+mj-cs"/>
              </a:rPr>
              <a:t>12. What is the name of the world’s largest reef system?</a:t>
            </a:r>
          </a:p>
          <a:p>
            <a:pPr>
              <a:lnSpc>
                <a:spcPct val="120000"/>
              </a:lnSpc>
              <a:spcBef>
                <a:spcPct val="0"/>
              </a:spcBef>
              <a:spcAft>
                <a:spcPts val="600"/>
              </a:spcAft>
            </a:pPr>
            <a:r>
              <a:rPr lang="en-GB" dirty="0">
                <a:solidFill>
                  <a:srgbClr val="FFF5DD"/>
                </a:solidFill>
                <a:latin typeface="Trebuchet MS" panose="020B0603020202020204" pitchFamily="34" charset="0"/>
                <a:ea typeface="+mj-ea"/>
                <a:cs typeface="+mj-cs"/>
              </a:rPr>
              <a:t>13. What famous islands were extensively studied by Charles Darwin?</a:t>
            </a:r>
          </a:p>
          <a:p>
            <a:pPr>
              <a:lnSpc>
                <a:spcPct val="120000"/>
              </a:lnSpc>
              <a:spcBef>
                <a:spcPct val="0"/>
              </a:spcBef>
              <a:spcAft>
                <a:spcPts val="600"/>
              </a:spcAft>
            </a:pPr>
            <a:r>
              <a:rPr lang="en-GB" dirty="0">
                <a:solidFill>
                  <a:srgbClr val="FFF5DD"/>
                </a:solidFill>
                <a:latin typeface="Trebuchet MS" panose="020B0603020202020204" pitchFamily="34" charset="0"/>
                <a:ea typeface="+mj-ea"/>
                <a:cs typeface="+mj-cs"/>
              </a:rPr>
              <a:t>14. What is the name of the third Harry Potter book?</a:t>
            </a:r>
          </a:p>
          <a:p>
            <a:pPr>
              <a:lnSpc>
                <a:spcPct val="120000"/>
              </a:lnSpc>
              <a:spcBef>
                <a:spcPct val="0"/>
              </a:spcBef>
              <a:spcAft>
                <a:spcPts val="600"/>
              </a:spcAft>
            </a:pPr>
            <a:r>
              <a:rPr lang="en-GB" dirty="0">
                <a:solidFill>
                  <a:srgbClr val="FFF5DD"/>
                </a:solidFill>
                <a:latin typeface="Trebuchet MS" panose="020B0603020202020204" pitchFamily="34" charset="0"/>
                <a:ea typeface="+mj-ea"/>
                <a:cs typeface="+mj-cs"/>
              </a:rPr>
              <a:t>15. Which one of these is not a type of penguin? Emperor, Royal, King and Jack</a:t>
            </a:r>
          </a:p>
          <a:p>
            <a:pPr>
              <a:lnSpc>
                <a:spcPct val="120000"/>
              </a:lnSpc>
              <a:spcBef>
                <a:spcPct val="0"/>
              </a:spcBef>
              <a:spcAft>
                <a:spcPts val="600"/>
              </a:spcAft>
            </a:pPr>
            <a:r>
              <a:rPr lang="en-GB" dirty="0">
                <a:solidFill>
                  <a:srgbClr val="FFF5DD"/>
                </a:solidFill>
                <a:latin typeface="Trebuchet MS" panose="020B0603020202020204" pitchFamily="34" charset="0"/>
                <a:ea typeface="+mj-ea"/>
                <a:cs typeface="+mj-cs"/>
              </a:rPr>
              <a:t>16. What is the Gruffalo scared of?</a:t>
            </a:r>
          </a:p>
          <a:p>
            <a:pPr>
              <a:lnSpc>
                <a:spcPct val="120000"/>
              </a:lnSpc>
              <a:spcBef>
                <a:spcPct val="0"/>
              </a:spcBef>
              <a:spcAft>
                <a:spcPts val="600"/>
              </a:spcAft>
            </a:pPr>
            <a:r>
              <a:rPr lang="en-GB" dirty="0">
                <a:solidFill>
                  <a:srgbClr val="FFF5DD"/>
                </a:solidFill>
                <a:latin typeface="Trebuchet MS" panose="020B0603020202020204" pitchFamily="34" charset="0"/>
                <a:ea typeface="+mj-ea"/>
                <a:cs typeface="+mj-cs"/>
              </a:rPr>
              <a:t>17. Which city has the largest population on Earth?</a:t>
            </a:r>
          </a:p>
          <a:p>
            <a:pPr>
              <a:lnSpc>
                <a:spcPct val="120000"/>
              </a:lnSpc>
              <a:spcBef>
                <a:spcPct val="0"/>
              </a:spcBef>
              <a:spcAft>
                <a:spcPts val="600"/>
              </a:spcAft>
            </a:pPr>
            <a:r>
              <a:rPr lang="en-GB" dirty="0">
                <a:solidFill>
                  <a:srgbClr val="FFF5DD"/>
                </a:solidFill>
                <a:latin typeface="Trebuchet MS" panose="020B0603020202020204" pitchFamily="34" charset="0"/>
                <a:ea typeface="+mj-ea"/>
                <a:cs typeface="+mj-cs"/>
              </a:rPr>
              <a:t>18. How many sides does an octagon have?</a:t>
            </a:r>
          </a:p>
          <a:p>
            <a:pPr>
              <a:lnSpc>
                <a:spcPct val="120000"/>
              </a:lnSpc>
              <a:spcBef>
                <a:spcPct val="0"/>
              </a:spcBef>
              <a:spcAft>
                <a:spcPts val="600"/>
              </a:spcAft>
            </a:pPr>
            <a:r>
              <a:rPr lang="en-GB" dirty="0">
                <a:solidFill>
                  <a:srgbClr val="FFF5DD"/>
                </a:solidFill>
                <a:latin typeface="Trebuchet MS" panose="020B0603020202020204" pitchFamily="34" charset="0"/>
                <a:ea typeface="+mj-ea"/>
                <a:cs typeface="+mj-cs"/>
              </a:rPr>
              <a:t>19. What kind of fish is Nemo from the Finding Nemo film?</a:t>
            </a:r>
          </a:p>
          <a:p>
            <a:pPr>
              <a:lnSpc>
                <a:spcPct val="120000"/>
              </a:lnSpc>
              <a:spcBef>
                <a:spcPct val="0"/>
              </a:spcBef>
              <a:spcAft>
                <a:spcPts val="600"/>
              </a:spcAft>
            </a:pPr>
            <a:r>
              <a:rPr lang="en-GB" dirty="0">
                <a:solidFill>
                  <a:srgbClr val="FFF5DD"/>
                </a:solidFill>
                <a:latin typeface="Trebuchet MS" panose="020B0603020202020204" pitchFamily="34" charset="0"/>
                <a:ea typeface="+mj-ea"/>
                <a:cs typeface="+mj-cs"/>
              </a:rPr>
              <a:t>20. Who was behind the Gunpowder Plot on the Houses of Parliament in 1605 - remembered every year on Bonfire Night?</a:t>
            </a:r>
            <a:endParaRPr lang="en-US" dirty="0">
              <a:solidFill>
                <a:srgbClr val="FFF5DD"/>
              </a:solidFill>
              <a:latin typeface="Trebuchet MS" panose="020B0603020202020204" pitchFamily="34" charset="0"/>
              <a:ea typeface="+mj-ea"/>
              <a:cs typeface="+mj-cs"/>
            </a:endParaRPr>
          </a:p>
        </p:txBody>
      </p:sp>
    </p:spTree>
    <p:extLst>
      <p:ext uri="{BB962C8B-B14F-4D97-AF65-F5344CB8AC3E}">
        <p14:creationId xmlns:p14="http://schemas.microsoft.com/office/powerpoint/2010/main" val="2816150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E850568-992A-4EF9-A5EF-F9E67F44A2F6}"/>
              </a:ext>
            </a:extLst>
          </p:cNvPr>
          <p:cNvPicPr>
            <a:picLocks noChangeAspect="1"/>
          </p:cNvPicPr>
          <p:nvPr/>
        </p:nvPicPr>
        <p:blipFill rotWithShape="1">
          <a:blip r:embed="rId2">
            <a:clrChange>
              <a:clrFrom>
                <a:srgbClr val="FFFFFF"/>
              </a:clrFrom>
              <a:clrTo>
                <a:srgbClr val="FFFFFF">
                  <a:alpha val="0"/>
                </a:srgbClr>
              </a:clrTo>
            </a:clrChange>
          </a:blip>
          <a:srcRect l="-2383" t="3714" r="10120" b="24851"/>
          <a:stretch/>
        </p:blipFill>
        <p:spPr>
          <a:xfrm>
            <a:off x="4345731" y="1329820"/>
            <a:ext cx="3386237" cy="4731760"/>
          </a:xfrm>
          <a:prstGeom prst="ellipse">
            <a:avLst/>
          </a:prstGeom>
        </p:spPr>
      </p:pic>
      <p:sp>
        <p:nvSpPr>
          <p:cNvPr id="4" name="TextBox 3">
            <a:extLst>
              <a:ext uri="{FF2B5EF4-FFF2-40B4-BE49-F238E27FC236}">
                <a16:creationId xmlns:a16="http://schemas.microsoft.com/office/drawing/2014/main" id="{E8AA5294-D149-4D61-BB84-3F9EBDB4819D}"/>
              </a:ext>
            </a:extLst>
          </p:cNvPr>
          <p:cNvSpPr txBox="1"/>
          <p:nvPr/>
        </p:nvSpPr>
        <p:spPr>
          <a:xfrm>
            <a:off x="2542442" y="1836601"/>
            <a:ext cx="4684404" cy="461665"/>
          </a:xfrm>
          <a:prstGeom prst="rect">
            <a:avLst/>
          </a:prstGeom>
          <a:noFill/>
        </p:spPr>
        <p:txBody>
          <a:bodyPr wrap="square" rtlCol="0">
            <a:spAutoFit/>
          </a:bodyPr>
          <a:lstStyle/>
          <a:p>
            <a:pPr algn="ctr"/>
            <a:r>
              <a:rPr lang="en-GB" sz="2400" dirty="0">
                <a:solidFill>
                  <a:srgbClr val="3C3C3B"/>
                </a:solidFill>
                <a:latin typeface="Trebuchet MS" panose="020B0603020202020204" pitchFamily="34" charset="0"/>
              </a:rPr>
              <a:t>Wisdom</a:t>
            </a:r>
          </a:p>
        </p:txBody>
      </p:sp>
      <p:sp>
        <p:nvSpPr>
          <p:cNvPr id="10" name="TextBox 9">
            <a:extLst>
              <a:ext uri="{FF2B5EF4-FFF2-40B4-BE49-F238E27FC236}">
                <a16:creationId xmlns:a16="http://schemas.microsoft.com/office/drawing/2014/main" id="{15108DDA-13EC-4A17-B172-2F041320FA5E}"/>
              </a:ext>
            </a:extLst>
          </p:cNvPr>
          <p:cNvSpPr txBox="1"/>
          <p:nvPr/>
        </p:nvSpPr>
        <p:spPr>
          <a:xfrm>
            <a:off x="2599592" y="244053"/>
            <a:ext cx="7630258" cy="646331"/>
          </a:xfrm>
          <a:prstGeom prst="rect">
            <a:avLst/>
          </a:prstGeom>
          <a:noFill/>
        </p:spPr>
        <p:txBody>
          <a:bodyPr wrap="square" rtlCol="0">
            <a:spAutoFit/>
          </a:bodyPr>
          <a:lstStyle/>
          <a:p>
            <a:pPr algn="ctr"/>
            <a:r>
              <a:rPr lang="en-GB" sz="3600" b="1" dirty="0">
                <a:solidFill>
                  <a:srgbClr val="3C3C3B"/>
                </a:solidFill>
                <a:latin typeface="Trebuchet MS" panose="020B0603020202020204" pitchFamily="34" charset="0"/>
              </a:rPr>
              <a:t>The 7 Gifts of the Holy Spirit</a:t>
            </a:r>
          </a:p>
        </p:txBody>
      </p:sp>
      <p:sp>
        <p:nvSpPr>
          <p:cNvPr id="11" name="TextBox 10">
            <a:extLst>
              <a:ext uri="{FF2B5EF4-FFF2-40B4-BE49-F238E27FC236}">
                <a16:creationId xmlns:a16="http://schemas.microsoft.com/office/drawing/2014/main" id="{15A9E5C6-9403-4A10-99CF-A74DE3EA89DF}"/>
              </a:ext>
            </a:extLst>
          </p:cNvPr>
          <p:cNvSpPr txBox="1"/>
          <p:nvPr/>
        </p:nvSpPr>
        <p:spPr>
          <a:xfrm>
            <a:off x="1574637" y="2670343"/>
            <a:ext cx="4684404" cy="461665"/>
          </a:xfrm>
          <a:prstGeom prst="rect">
            <a:avLst/>
          </a:prstGeom>
          <a:noFill/>
        </p:spPr>
        <p:txBody>
          <a:bodyPr wrap="square" rtlCol="0">
            <a:spAutoFit/>
          </a:bodyPr>
          <a:lstStyle/>
          <a:p>
            <a:pPr algn="ctr"/>
            <a:r>
              <a:rPr lang="en-GB" sz="2400" dirty="0">
                <a:solidFill>
                  <a:srgbClr val="333739"/>
                </a:solidFill>
                <a:latin typeface="Trebuchet MS" panose="020B0603020202020204" pitchFamily="34" charset="0"/>
              </a:rPr>
              <a:t>Understanding</a:t>
            </a:r>
          </a:p>
        </p:txBody>
      </p:sp>
      <p:sp>
        <p:nvSpPr>
          <p:cNvPr id="12" name="TextBox 11">
            <a:extLst>
              <a:ext uri="{FF2B5EF4-FFF2-40B4-BE49-F238E27FC236}">
                <a16:creationId xmlns:a16="http://schemas.microsoft.com/office/drawing/2014/main" id="{EF291E1C-A715-4AA0-B361-4C6AB3EAB7B8}"/>
              </a:ext>
            </a:extLst>
          </p:cNvPr>
          <p:cNvSpPr txBox="1"/>
          <p:nvPr/>
        </p:nvSpPr>
        <p:spPr>
          <a:xfrm>
            <a:off x="1354446" y="3642942"/>
            <a:ext cx="4684404" cy="461665"/>
          </a:xfrm>
          <a:prstGeom prst="rect">
            <a:avLst/>
          </a:prstGeom>
          <a:noFill/>
        </p:spPr>
        <p:txBody>
          <a:bodyPr wrap="square" rtlCol="0">
            <a:spAutoFit/>
          </a:bodyPr>
          <a:lstStyle/>
          <a:p>
            <a:pPr algn="ctr"/>
            <a:r>
              <a:rPr lang="en-GB" sz="2400" dirty="0">
                <a:solidFill>
                  <a:srgbClr val="3C3C3B"/>
                </a:solidFill>
                <a:latin typeface="Trebuchet MS" panose="020B0603020202020204" pitchFamily="34" charset="0"/>
              </a:rPr>
              <a:t>Knowledge</a:t>
            </a:r>
          </a:p>
        </p:txBody>
      </p:sp>
      <p:sp>
        <p:nvSpPr>
          <p:cNvPr id="13" name="TextBox 12">
            <a:extLst>
              <a:ext uri="{FF2B5EF4-FFF2-40B4-BE49-F238E27FC236}">
                <a16:creationId xmlns:a16="http://schemas.microsoft.com/office/drawing/2014/main" id="{227F3721-8840-4D1A-A9C7-B992ABEBE51B}"/>
              </a:ext>
            </a:extLst>
          </p:cNvPr>
          <p:cNvSpPr txBox="1"/>
          <p:nvPr/>
        </p:nvSpPr>
        <p:spPr>
          <a:xfrm>
            <a:off x="1673167" y="4615542"/>
            <a:ext cx="4684404" cy="461665"/>
          </a:xfrm>
          <a:prstGeom prst="rect">
            <a:avLst/>
          </a:prstGeom>
          <a:noFill/>
        </p:spPr>
        <p:txBody>
          <a:bodyPr wrap="square" rtlCol="0">
            <a:spAutoFit/>
          </a:bodyPr>
          <a:lstStyle/>
          <a:p>
            <a:pPr algn="ctr"/>
            <a:r>
              <a:rPr lang="en-GB" sz="2400" dirty="0">
                <a:solidFill>
                  <a:srgbClr val="3C3C3B"/>
                </a:solidFill>
                <a:latin typeface="Trebuchet MS" panose="020B0603020202020204" pitchFamily="34" charset="0"/>
              </a:rPr>
              <a:t>Counsel</a:t>
            </a:r>
          </a:p>
        </p:txBody>
      </p:sp>
      <p:sp>
        <p:nvSpPr>
          <p:cNvPr id="14" name="TextBox 13">
            <a:extLst>
              <a:ext uri="{FF2B5EF4-FFF2-40B4-BE49-F238E27FC236}">
                <a16:creationId xmlns:a16="http://schemas.microsoft.com/office/drawing/2014/main" id="{F4DF0C44-A7B4-4DE5-9716-02967E81D064}"/>
              </a:ext>
            </a:extLst>
          </p:cNvPr>
          <p:cNvSpPr txBox="1"/>
          <p:nvPr/>
        </p:nvSpPr>
        <p:spPr>
          <a:xfrm>
            <a:off x="6038849" y="2861250"/>
            <a:ext cx="4684404" cy="461665"/>
          </a:xfrm>
          <a:prstGeom prst="rect">
            <a:avLst/>
          </a:prstGeom>
          <a:noFill/>
        </p:spPr>
        <p:txBody>
          <a:bodyPr wrap="square" rtlCol="0">
            <a:spAutoFit/>
          </a:bodyPr>
          <a:lstStyle/>
          <a:p>
            <a:pPr algn="ctr"/>
            <a:r>
              <a:rPr lang="en-GB" sz="2400" dirty="0">
                <a:solidFill>
                  <a:srgbClr val="3C3C3B"/>
                </a:solidFill>
                <a:latin typeface="Trebuchet MS" panose="020B0603020202020204" pitchFamily="34" charset="0"/>
              </a:rPr>
              <a:t>Fortitude</a:t>
            </a:r>
          </a:p>
        </p:txBody>
      </p:sp>
      <p:sp>
        <p:nvSpPr>
          <p:cNvPr id="15" name="TextBox 14">
            <a:extLst>
              <a:ext uri="{FF2B5EF4-FFF2-40B4-BE49-F238E27FC236}">
                <a16:creationId xmlns:a16="http://schemas.microsoft.com/office/drawing/2014/main" id="{17EAB0C4-732E-4166-9496-C1147C9EB1F5}"/>
              </a:ext>
            </a:extLst>
          </p:cNvPr>
          <p:cNvSpPr txBox="1"/>
          <p:nvPr/>
        </p:nvSpPr>
        <p:spPr>
          <a:xfrm>
            <a:off x="5918088" y="3892524"/>
            <a:ext cx="4684404" cy="461665"/>
          </a:xfrm>
          <a:prstGeom prst="rect">
            <a:avLst/>
          </a:prstGeom>
          <a:noFill/>
        </p:spPr>
        <p:txBody>
          <a:bodyPr wrap="square" rtlCol="0">
            <a:spAutoFit/>
          </a:bodyPr>
          <a:lstStyle/>
          <a:p>
            <a:pPr algn="ctr"/>
            <a:r>
              <a:rPr lang="en-GB" sz="2400" dirty="0">
                <a:solidFill>
                  <a:srgbClr val="3C3C3B"/>
                </a:solidFill>
                <a:latin typeface="Trebuchet MS" panose="020B0603020202020204" pitchFamily="34" charset="0"/>
              </a:rPr>
              <a:t>Piety</a:t>
            </a:r>
          </a:p>
        </p:txBody>
      </p:sp>
      <p:sp>
        <p:nvSpPr>
          <p:cNvPr id="16" name="TextBox 15">
            <a:extLst>
              <a:ext uri="{FF2B5EF4-FFF2-40B4-BE49-F238E27FC236}">
                <a16:creationId xmlns:a16="http://schemas.microsoft.com/office/drawing/2014/main" id="{1EAEE0D2-7115-4644-8A19-A7AE2BF03AE1}"/>
              </a:ext>
            </a:extLst>
          </p:cNvPr>
          <p:cNvSpPr txBox="1"/>
          <p:nvPr/>
        </p:nvSpPr>
        <p:spPr>
          <a:xfrm>
            <a:off x="6471871" y="4912781"/>
            <a:ext cx="4684404" cy="830997"/>
          </a:xfrm>
          <a:prstGeom prst="rect">
            <a:avLst/>
          </a:prstGeom>
          <a:noFill/>
        </p:spPr>
        <p:txBody>
          <a:bodyPr wrap="square" rtlCol="0">
            <a:spAutoFit/>
          </a:bodyPr>
          <a:lstStyle/>
          <a:p>
            <a:pPr algn="ctr"/>
            <a:r>
              <a:rPr lang="en-GB" sz="2400" dirty="0">
                <a:solidFill>
                  <a:srgbClr val="FE0000"/>
                </a:solidFill>
                <a:latin typeface="Trebuchet MS" panose="020B0603020202020204" pitchFamily="34" charset="0"/>
              </a:rPr>
              <a:t>Fear of the Lord/</a:t>
            </a:r>
          </a:p>
          <a:p>
            <a:pPr algn="ctr"/>
            <a:r>
              <a:rPr lang="en-GB" sz="2400" dirty="0">
                <a:solidFill>
                  <a:srgbClr val="FE0000"/>
                </a:solidFill>
                <a:latin typeface="Trebuchet MS" panose="020B0603020202020204" pitchFamily="34" charset="0"/>
              </a:rPr>
              <a:t>Wonder &amp; Awe</a:t>
            </a:r>
          </a:p>
        </p:txBody>
      </p:sp>
      <p:sp>
        <p:nvSpPr>
          <p:cNvPr id="17" name="TextBox 16">
            <a:extLst>
              <a:ext uri="{FF2B5EF4-FFF2-40B4-BE49-F238E27FC236}">
                <a16:creationId xmlns:a16="http://schemas.microsoft.com/office/drawing/2014/main" id="{10BB396B-8A72-4496-B373-2D7817871C21}"/>
              </a:ext>
            </a:extLst>
          </p:cNvPr>
          <p:cNvSpPr txBox="1"/>
          <p:nvPr/>
        </p:nvSpPr>
        <p:spPr>
          <a:xfrm>
            <a:off x="1240531" y="6169524"/>
            <a:ext cx="10037019" cy="461665"/>
          </a:xfrm>
          <a:prstGeom prst="rect">
            <a:avLst/>
          </a:prstGeom>
          <a:noFill/>
        </p:spPr>
        <p:txBody>
          <a:bodyPr wrap="square" rtlCol="0">
            <a:spAutoFit/>
          </a:bodyPr>
          <a:lstStyle/>
          <a:p>
            <a:pPr algn="ctr"/>
            <a:r>
              <a:rPr lang="en-GB" sz="2400" b="1" dirty="0">
                <a:solidFill>
                  <a:srgbClr val="3C3C3B"/>
                </a:solidFill>
                <a:latin typeface="Trebuchet MS" panose="020B0603020202020204" pitchFamily="34" charset="0"/>
              </a:rPr>
              <a:t>Through Jesus, these are the Gifts we will receive at Confirmation!</a:t>
            </a:r>
          </a:p>
        </p:txBody>
      </p:sp>
    </p:spTree>
    <p:extLst>
      <p:ext uri="{BB962C8B-B14F-4D97-AF65-F5344CB8AC3E}">
        <p14:creationId xmlns:p14="http://schemas.microsoft.com/office/powerpoint/2010/main" val="29771687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9DDA8"/>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9B8D86D-37E7-43A7-8903-F7EFFC6DBB8C}"/>
              </a:ext>
            </a:extLst>
          </p:cNvPr>
          <p:cNvSpPr txBox="1"/>
          <p:nvPr/>
        </p:nvSpPr>
        <p:spPr>
          <a:xfrm>
            <a:off x="900752" y="467728"/>
            <a:ext cx="5970270" cy="478567"/>
          </a:xfrm>
          <a:prstGeom prst="rect">
            <a:avLst/>
          </a:prstGeom>
        </p:spPr>
        <p:txBody>
          <a:bodyPr vert="horz" lIns="91440" tIns="45720" rIns="91440" bIns="45720" rtlCol="0" anchor="b">
            <a:normAutofit fontScale="77500" lnSpcReduction="20000"/>
          </a:bodyPr>
          <a:lstStyle/>
          <a:p>
            <a:pPr algn="ctr">
              <a:lnSpc>
                <a:spcPct val="90000"/>
              </a:lnSpc>
              <a:spcBef>
                <a:spcPct val="0"/>
              </a:spcBef>
              <a:spcAft>
                <a:spcPts val="600"/>
              </a:spcAft>
            </a:pPr>
            <a:r>
              <a:rPr lang="en-US" sz="4400" b="1" dirty="0">
                <a:solidFill>
                  <a:srgbClr val="3C3C3B"/>
                </a:solidFill>
                <a:latin typeface="Trebuchet MS" panose="020B0603020202020204" pitchFamily="34" charset="0"/>
                <a:ea typeface="+mj-ea"/>
                <a:cs typeface="+mj-cs"/>
              </a:rPr>
              <a:t>Answers</a:t>
            </a:r>
          </a:p>
        </p:txBody>
      </p:sp>
      <p:pic>
        <p:nvPicPr>
          <p:cNvPr id="5" name="Picture 4">
            <a:extLst>
              <a:ext uri="{FF2B5EF4-FFF2-40B4-BE49-F238E27FC236}">
                <a16:creationId xmlns:a16="http://schemas.microsoft.com/office/drawing/2014/main" id="{262A55B7-A9D8-4690-86CD-A02092F171C4}"/>
              </a:ext>
            </a:extLst>
          </p:cNvPr>
          <p:cNvPicPr>
            <a:picLocks noChangeAspect="1"/>
          </p:cNvPicPr>
          <p:nvPr/>
        </p:nvPicPr>
        <p:blipFill rotWithShape="1">
          <a:blip r:embed="rId2">
            <a:clrChange>
              <a:clrFrom>
                <a:srgbClr val="FFFFFF"/>
              </a:clrFrom>
              <a:clrTo>
                <a:srgbClr val="FFFFFF">
                  <a:alpha val="0"/>
                </a:srgbClr>
              </a:clrTo>
            </a:clrChange>
          </a:blip>
          <a:srcRect t="18340" b="25707"/>
          <a:stretch/>
        </p:blipFill>
        <p:spPr>
          <a:xfrm>
            <a:off x="6777537" y="0"/>
            <a:ext cx="6791193" cy="6858000"/>
          </a:xfrm>
          <a:prstGeom prst="rect">
            <a:avLst/>
          </a:prstGeom>
        </p:spPr>
      </p:pic>
      <p:sp>
        <p:nvSpPr>
          <p:cNvPr id="6" name="TextBox 5">
            <a:extLst>
              <a:ext uri="{FF2B5EF4-FFF2-40B4-BE49-F238E27FC236}">
                <a16:creationId xmlns:a16="http://schemas.microsoft.com/office/drawing/2014/main" id="{2E260976-7F94-446A-B7A5-D570287CF527}"/>
              </a:ext>
            </a:extLst>
          </p:cNvPr>
          <p:cNvSpPr txBox="1"/>
          <p:nvPr/>
        </p:nvSpPr>
        <p:spPr>
          <a:xfrm>
            <a:off x="621258" y="707011"/>
            <a:ext cx="7223331" cy="5502421"/>
          </a:xfrm>
          <a:prstGeom prst="rect">
            <a:avLst/>
          </a:prstGeom>
        </p:spPr>
        <p:txBody>
          <a:bodyPr vert="horz" lIns="91440" tIns="45720" rIns="91440" bIns="45720" rtlCol="0" anchor="b">
            <a:normAutofit/>
          </a:bodyPr>
          <a:lstStyle/>
          <a:p>
            <a:pPr>
              <a:lnSpc>
                <a:spcPct val="120000"/>
              </a:lnSpc>
              <a:spcBef>
                <a:spcPct val="0"/>
              </a:spcBef>
              <a:spcAft>
                <a:spcPts val="600"/>
              </a:spcAft>
            </a:pPr>
            <a:r>
              <a:rPr lang="en-GB" dirty="0">
                <a:solidFill>
                  <a:srgbClr val="3C3C3B"/>
                </a:solidFill>
                <a:latin typeface="Trebuchet MS" panose="020B0603020202020204" pitchFamily="34" charset="0"/>
                <a:ea typeface="+mj-ea"/>
                <a:cs typeface="+mj-cs"/>
              </a:rPr>
              <a:t>1. 1,000</a:t>
            </a:r>
          </a:p>
          <a:p>
            <a:pPr>
              <a:lnSpc>
                <a:spcPct val="120000"/>
              </a:lnSpc>
              <a:spcBef>
                <a:spcPct val="0"/>
              </a:spcBef>
              <a:spcAft>
                <a:spcPts val="600"/>
              </a:spcAft>
            </a:pPr>
            <a:r>
              <a:rPr lang="en-GB" dirty="0">
                <a:solidFill>
                  <a:srgbClr val="3C3C3B"/>
                </a:solidFill>
                <a:latin typeface="Trebuchet MS" panose="020B0603020202020204" pitchFamily="34" charset="0"/>
                <a:ea typeface="+mj-ea"/>
                <a:cs typeface="+mj-cs"/>
              </a:rPr>
              <a:t>2. a kid</a:t>
            </a:r>
          </a:p>
          <a:p>
            <a:pPr>
              <a:lnSpc>
                <a:spcPct val="120000"/>
              </a:lnSpc>
              <a:spcBef>
                <a:spcPct val="0"/>
              </a:spcBef>
              <a:spcAft>
                <a:spcPts val="600"/>
              </a:spcAft>
            </a:pPr>
            <a:r>
              <a:rPr lang="en-GB" dirty="0">
                <a:solidFill>
                  <a:srgbClr val="3C3C3B"/>
                </a:solidFill>
                <a:latin typeface="Trebuchet MS" panose="020B0603020202020204" pitchFamily="34" charset="0"/>
                <a:ea typeface="+mj-ea"/>
                <a:cs typeface="+mj-cs"/>
              </a:rPr>
              <a:t>3. a carpet</a:t>
            </a:r>
          </a:p>
          <a:p>
            <a:pPr>
              <a:lnSpc>
                <a:spcPct val="120000"/>
              </a:lnSpc>
              <a:spcBef>
                <a:spcPct val="0"/>
              </a:spcBef>
              <a:spcAft>
                <a:spcPts val="600"/>
              </a:spcAft>
            </a:pPr>
            <a:r>
              <a:rPr lang="en-GB" dirty="0">
                <a:solidFill>
                  <a:srgbClr val="3C3C3B"/>
                </a:solidFill>
                <a:latin typeface="Trebuchet MS" panose="020B0603020202020204" pitchFamily="34" charset="0"/>
                <a:ea typeface="+mj-ea"/>
                <a:cs typeface="+mj-cs"/>
              </a:rPr>
              <a:t>4. Olaf</a:t>
            </a:r>
          </a:p>
          <a:p>
            <a:pPr>
              <a:lnSpc>
                <a:spcPct val="120000"/>
              </a:lnSpc>
              <a:spcBef>
                <a:spcPct val="0"/>
              </a:spcBef>
              <a:spcAft>
                <a:spcPts val="600"/>
              </a:spcAft>
            </a:pPr>
            <a:r>
              <a:rPr lang="en-GB" dirty="0">
                <a:solidFill>
                  <a:srgbClr val="3C3C3B"/>
                </a:solidFill>
                <a:latin typeface="Trebuchet MS" panose="020B0603020202020204" pitchFamily="34" charset="0"/>
                <a:ea typeface="+mj-ea"/>
                <a:cs typeface="+mj-cs"/>
              </a:rPr>
              <a:t>5. Pointillism</a:t>
            </a:r>
          </a:p>
          <a:p>
            <a:pPr>
              <a:lnSpc>
                <a:spcPct val="120000"/>
              </a:lnSpc>
              <a:spcBef>
                <a:spcPct val="0"/>
              </a:spcBef>
              <a:spcAft>
                <a:spcPts val="600"/>
              </a:spcAft>
            </a:pPr>
            <a:r>
              <a:rPr lang="en-GB" dirty="0">
                <a:solidFill>
                  <a:srgbClr val="3C3C3B"/>
                </a:solidFill>
                <a:latin typeface="Trebuchet MS" panose="020B0603020202020204" pitchFamily="34" charset="0"/>
                <a:ea typeface="+mj-ea"/>
                <a:cs typeface="+mj-cs"/>
              </a:rPr>
              <a:t>6. 10 Downing Street</a:t>
            </a:r>
          </a:p>
          <a:p>
            <a:pPr>
              <a:lnSpc>
                <a:spcPct val="120000"/>
              </a:lnSpc>
              <a:spcBef>
                <a:spcPct val="0"/>
              </a:spcBef>
              <a:spcAft>
                <a:spcPts val="600"/>
              </a:spcAft>
            </a:pPr>
            <a:r>
              <a:rPr lang="en-GB" dirty="0">
                <a:solidFill>
                  <a:srgbClr val="3C3C3B"/>
                </a:solidFill>
                <a:latin typeface="Trebuchet MS" panose="020B0603020202020204" pitchFamily="34" charset="0"/>
                <a:ea typeface="+mj-ea"/>
                <a:cs typeface="+mj-cs"/>
              </a:rPr>
              <a:t>7. Niña, Pinta and Santa Maria</a:t>
            </a:r>
          </a:p>
          <a:p>
            <a:pPr>
              <a:lnSpc>
                <a:spcPct val="120000"/>
              </a:lnSpc>
              <a:spcBef>
                <a:spcPct val="0"/>
              </a:spcBef>
              <a:spcAft>
                <a:spcPts val="600"/>
              </a:spcAft>
            </a:pPr>
            <a:r>
              <a:rPr lang="en-GB" dirty="0">
                <a:solidFill>
                  <a:srgbClr val="3C3C3B"/>
                </a:solidFill>
                <a:latin typeface="Trebuchet MS" panose="020B0603020202020204" pitchFamily="34" charset="0"/>
                <a:ea typeface="+mj-ea"/>
                <a:cs typeface="+mj-cs"/>
              </a:rPr>
              <a:t>8. Light</a:t>
            </a:r>
          </a:p>
          <a:p>
            <a:pPr>
              <a:lnSpc>
                <a:spcPct val="120000"/>
              </a:lnSpc>
              <a:spcBef>
                <a:spcPct val="0"/>
              </a:spcBef>
              <a:spcAft>
                <a:spcPts val="600"/>
              </a:spcAft>
            </a:pPr>
            <a:r>
              <a:rPr lang="en-GB" dirty="0">
                <a:solidFill>
                  <a:srgbClr val="3C3C3B"/>
                </a:solidFill>
                <a:latin typeface="Trebuchet MS" panose="020B0603020202020204" pitchFamily="34" charset="0"/>
                <a:ea typeface="+mj-ea"/>
                <a:cs typeface="+mj-cs"/>
              </a:rPr>
              <a:t>9. Woody</a:t>
            </a:r>
          </a:p>
          <a:p>
            <a:pPr>
              <a:lnSpc>
                <a:spcPct val="120000"/>
              </a:lnSpc>
              <a:spcBef>
                <a:spcPct val="0"/>
              </a:spcBef>
              <a:spcAft>
                <a:spcPts val="600"/>
              </a:spcAft>
            </a:pPr>
            <a:r>
              <a:rPr lang="en-GB" dirty="0">
                <a:solidFill>
                  <a:srgbClr val="3C3C3B"/>
                </a:solidFill>
                <a:latin typeface="Trebuchet MS" panose="020B0603020202020204" pitchFamily="34" charset="0"/>
                <a:ea typeface="+mj-ea"/>
                <a:cs typeface="+mj-cs"/>
              </a:rPr>
              <a:t>10. Boris Johnson</a:t>
            </a:r>
            <a:endParaRPr lang="en-US" dirty="0">
              <a:solidFill>
                <a:srgbClr val="3C3C3B"/>
              </a:solidFill>
              <a:latin typeface="Trebuchet MS" panose="020B0603020202020204" pitchFamily="34" charset="0"/>
              <a:ea typeface="+mj-ea"/>
              <a:cs typeface="+mj-cs"/>
            </a:endParaRPr>
          </a:p>
        </p:txBody>
      </p:sp>
    </p:spTree>
    <p:extLst>
      <p:ext uri="{BB962C8B-B14F-4D97-AF65-F5344CB8AC3E}">
        <p14:creationId xmlns:p14="http://schemas.microsoft.com/office/powerpoint/2010/main" val="16164292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9DDA8"/>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9B8D86D-37E7-43A7-8903-F7EFFC6DBB8C}"/>
              </a:ext>
            </a:extLst>
          </p:cNvPr>
          <p:cNvSpPr txBox="1"/>
          <p:nvPr/>
        </p:nvSpPr>
        <p:spPr>
          <a:xfrm>
            <a:off x="900752" y="467728"/>
            <a:ext cx="5970270" cy="478567"/>
          </a:xfrm>
          <a:prstGeom prst="rect">
            <a:avLst/>
          </a:prstGeom>
        </p:spPr>
        <p:txBody>
          <a:bodyPr vert="horz" lIns="91440" tIns="45720" rIns="91440" bIns="45720" rtlCol="0" anchor="b">
            <a:normAutofit fontScale="77500" lnSpcReduction="20000"/>
          </a:bodyPr>
          <a:lstStyle/>
          <a:p>
            <a:pPr algn="ctr">
              <a:lnSpc>
                <a:spcPct val="90000"/>
              </a:lnSpc>
              <a:spcBef>
                <a:spcPct val="0"/>
              </a:spcBef>
              <a:spcAft>
                <a:spcPts val="600"/>
              </a:spcAft>
            </a:pPr>
            <a:r>
              <a:rPr lang="en-US" sz="4400" b="1" dirty="0">
                <a:solidFill>
                  <a:srgbClr val="3C3C3B"/>
                </a:solidFill>
                <a:latin typeface="Trebuchet MS" panose="020B0603020202020204" pitchFamily="34" charset="0"/>
                <a:ea typeface="+mj-ea"/>
                <a:cs typeface="+mj-cs"/>
              </a:rPr>
              <a:t>Answers</a:t>
            </a:r>
          </a:p>
        </p:txBody>
      </p:sp>
      <p:pic>
        <p:nvPicPr>
          <p:cNvPr id="5" name="Picture 4">
            <a:extLst>
              <a:ext uri="{FF2B5EF4-FFF2-40B4-BE49-F238E27FC236}">
                <a16:creationId xmlns:a16="http://schemas.microsoft.com/office/drawing/2014/main" id="{262A55B7-A9D8-4690-86CD-A02092F171C4}"/>
              </a:ext>
            </a:extLst>
          </p:cNvPr>
          <p:cNvPicPr>
            <a:picLocks noChangeAspect="1"/>
          </p:cNvPicPr>
          <p:nvPr/>
        </p:nvPicPr>
        <p:blipFill rotWithShape="1">
          <a:blip r:embed="rId2">
            <a:clrChange>
              <a:clrFrom>
                <a:srgbClr val="FFFFFF"/>
              </a:clrFrom>
              <a:clrTo>
                <a:srgbClr val="FFFFFF">
                  <a:alpha val="0"/>
                </a:srgbClr>
              </a:clrTo>
            </a:clrChange>
          </a:blip>
          <a:srcRect t="18340" b="25707"/>
          <a:stretch/>
        </p:blipFill>
        <p:spPr>
          <a:xfrm>
            <a:off x="6777537" y="0"/>
            <a:ext cx="6791193" cy="6858000"/>
          </a:xfrm>
          <a:prstGeom prst="rect">
            <a:avLst/>
          </a:prstGeom>
        </p:spPr>
      </p:pic>
      <p:sp>
        <p:nvSpPr>
          <p:cNvPr id="6" name="TextBox 5">
            <a:extLst>
              <a:ext uri="{FF2B5EF4-FFF2-40B4-BE49-F238E27FC236}">
                <a16:creationId xmlns:a16="http://schemas.microsoft.com/office/drawing/2014/main" id="{2E260976-7F94-446A-B7A5-D570287CF527}"/>
              </a:ext>
            </a:extLst>
          </p:cNvPr>
          <p:cNvSpPr txBox="1"/>
          <p:nvPr/>
        </p:nvSpPr>
        <p:spPr>
          <a:xfrm>
            <a:off x="621258" y="707011"/>
            <a:ext cx="7223331" cy="5502421"/>
          </a:xfrm>
          <a:prstGeom prst="rect">
            <a:avLst/>
          </a:prstGeom>
        </p:spPr>
        <p:txBody>
          <a:bodyPr vert="horz" lIns="91440" tIns="45720" rIns="91440" bIns="45720" rtlCol="0" anchor="b">
            <a:normAutofit/>
          </a:bodyPr>
          <a:lstStyle/>
          <a:p>
            <a:pPr>
              <a:lnSpc>
                <a:spcPct val="150000"/>
              </a:lnSpc>
            </a:pPr>
            <a:r>
              <a:rPr lang="en-GB" dirty="0">
                <a:solidFill>
                  <a:srgbClr val="3C3C3B"/>
                </a:solidFill>
                <a:latin typeface="Trebuchet MS" panose="020B0603020202020204" pitchFamily="34" charset="0"/>
              </a:rPr>
              <a:t>11. Six</a:t>
            </a:r>
          </a:p>
          <a:p>
            <a:pPr>
              <a:lnSpc>
                <a:spcPct val="150000"/>
              </a:lnSpc>
            </a:pPr>
            <a:r>
              <a:rPr lang="en-GB" dirty="0">
                <a:solidFill>
                  <a:srgbClr val="3C3C3B"/>
                </a:solidFill>
                <a:latin typeface="Trebuchet MS" panose="020B0603020202020204" pitchFamily="34" charset="0"/>
              </a:rPr>
              <a:t>12. Great Barrier Reef</a:t>
            </a:r>
          </a:p>
          <a:p>
            <a:pPr>
              <a:lnSpc>
                <a:spcPct val="150000"/>
              </a:lnSpc>
            </a:pPr>
            <a:r>
              <a:rPr lang="en-GB" dirty="0">
                <a:solidFill>
                  <a:srgbClr val="3C3C3B"/>
                </a:solidFill>
                <a:latin typeface="Trebuchet MS" panose="020B0603020202020204" pitchFamily="34" charset="0"/>
              </a:rPr>
              <a:t>13. Galapagos Islands</a:t>
            </a:r>
          </a:p>
          <a:p>
            <a:pPr>
              <a:lnSpc>
                <a:spcPct val="150000"/>
              </a:lnSpc>
            </a:pPr>
            <a:r>
              <a:rPr lang="en-GB" dirty="0">
                <a:solidFill>
                  <a:srgbClr val="3C3C3B"/>
                </a:solidFill>
                <a:latin typeface="Trebuchet MS" panose="020B0603020202020204" pitchFamily="34" charset="0"/>
              </a:rPr>
              <a:t>14. Harry Potter and the Prisoner of Azkaban</a:t>
            </a:r>
          </a:p>
          <a:p>
            <a:pPr>
              <a:lnSpc>
                <a:spcPct val="150000"/>
              </a:lnSpc>
            </a:pPr>
            <a:r>
              <a:rPr lang="en-GB" dirty="0">
                <a:solidFill>
                  <a:srgbClr val="3C3C3B"/>
                </a:solidFill>
                <a:latin typeface="Trebuchet MS" panose="020B0603020202020204" pitchFamily="34" charset="0"/>
              </a:rPr>
              <a:t>15. Jack</a:t>
            </a:r>
          </a:p>
          <a:p>
            <a:pPr>
              <a:lnSpc>
                <a:spcPct val="150000"/>
              </a:lnSpc>
            </a:pPr>
            <a:r>
              <a:rPr lang="en-GB" dirty="0">
                <a:solidFill>
                  <a:srgbClr val="3C3C3B"/>
                </a:solidFill>
                <a:latin typeface="Trebuchet MS" panose="020B0603020202020204" pitchFamily="34" charset="0"/>
              </a:rPr>
              <a:t>16. A mouse</a:t>
            </a:r>
          </a:p>
          <a:p>
            <a:pPr>
              <a:lnSpc>
                <a:spcPct val="150000"/>
              </a:lnSpc>
            </a:pPr>
            <a:r>
              <a:rPr lang="en-GB" dirty="0">
                <a:solidFill>
                  <a:srgbClr val="3C3C3B"/>
                </a:solidFill>
                <a:latin typeface="Trebuchet MS" panose="020B0603020202020204" pitchFamily="34" charset="0"/>
              </a:rPr>
              <a:t>17. Tokyo</a:t>
            </a:r>
          </a:p>
          <a:p>
            <a:pPr>
              <a:lnSpc>
                <a:spcPct val="150000"/>
              </a:lnSpc>
            </a:pPr>
            <a:r>
              <a:rPr lang="en-GB" dirty="0">
                <a:solidFill>
                  <a:srgbClr val="3C3C3B"/>
                </a:solidFill>
                <a:latin typeface="Trebuchet MS" panose="020B0603020202020204" pitchFamily="34" charset="0"/>
              </a:rPr>
              <a:t>18. Eight</a:t>
            </a:r>
          </a:p>
          <a:p>
            <a:pPr>
              <a:lnSpc>
                <a:spcPct val="150000"/>
              </a:lnSpc>
            </a:pPr>
            <a:r>
              <a:rPr lang="en-GB" dirty="0">
                <a:solidFill>
                  <a:srgbClr val="3C3C3B"/>
                </a:solidFill>
                <a:latin typeface="Trebuchet MS" panose="020B0603020202020204" pitchFamily="34" charset="0"/>
              </a:rPr>
              <a:t>19. Clownfish</a:t>
            </a:r>
          </a:p>
          <a:p>
            <a:pPr>
              <a:lnSpc>
                <a:spcPct val="150000"/>
              </a:lnSpc>
            </a:pPr>
            <a:r>
              <a:rPr lang="en-GB" dirty="0">
                <a:solidFill>
                  <a:srgbClr val="3C3C3B"/>
                </a:solidFill>
                <a:latin typeface="Trebuchet MS" panose="020B0603020202020204" pitchFamily="34" charset="0"/>
              </a:rPr>
              <a:t>20. Guy Fawkes</a:t>
            </a:r>
          </a:p>
        </p:txBody>
      </p:sp>
    </p:spTree>
    <p:extLst>
      <p:ext uri="{BB962C8B-B14F-4D97-AF65-F5344CB8AC3E}">
        <p14:creationId xmlns:p14="http://schemas.microsoft.com/office/powerpoint/2010/main" val="13638792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281C02A0-3D21-43BC-ACD6-5F9E5769FA8D}"/>
              </a:ext>
            </a:extLst>
          </p:cNvPr>
          <p:cNvGrpSpPr/>
          <p:nvPr/>
        </p:nvGrpSpPr>
        <p:grpSpPr>
          <a:xfrm>
            <a:off x="4701875" y="220165"/>
            <a:ext cx="2750147" cy="4751886"/>
            <a:chOff x="1765202" y="-1177643"/>
            <a:chExt cx="1723456" cy="2977901"/>
          </a:xfrm>
        </p:grpSpPr>
        <p:sp>
          <p:nvSpPr>
            <p:cNvPr id="8" name="Rectangle 7">
              <a:extLst>
                <a:ext uri="{FF2B5EF4-FFF2-40B4-BE49-F238E27FC236}">
                  <a16:creationId xmlns:a16="http://schemas.microsoft.com/office/drawing/2014/main" id="{47DEB038-5396-4847-83BB-9E4DD856C93E}"/>
                </a:ext>
              </a:extLst>
            </p:cNvPr>
            <p:cNvSpPr/>
            <p:nvPr/>
          </p:nvSpPr>
          <p:spPr>
            <a:xfrm rot="16200000">
              <a:off x="2474334" y="871002"/>
              <a:ext cx="354220" cy="12607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1DE637E2-D742-4AB4-8FAB-A50BF1959319}"/>
                </a:ext>
              </a:extLst>
            </p:cNvPr>
            <p:cNvPicPr>
              <a:picLocks noChangeAspect="1"/>
            </p:cNvPicPr>
            <p:nvPr/>
          </p:nvPicPr>
          <p:blipFill rotWithShape="1">
            <a:blip r:embed="rId2">
              <a:clrChange>
                <a:clrFrom>
                  <a:srgbClr val="FFFFFF"/>
                </a:clrFrom>
                <a:clrTo>
                  <a:srgbClr val="FFFFFF">
                    <a:alpha val="0"/>
                  </a:srgbClr>
                </a:clrTo>
              </a:clrChange>
            </a:blip>
            <a:srcRect l="-2383" t="3713" r="10120" b="7955"/>
            <a:stretch/>
          </p:blipFill>
          <p:spPr>
            <a:xfrm>
              <a:off x="1765202" y="-1177643"/>
              <a:ext cx="1723456" cy="2977901"/>
            </a:xfrm>
            <a:prstGeom prst="rect">
              <a:avLst/>
            </a:prstGeom>
          </p:spPr>
        </p:pic>
      </p:grpSp>
      <p:sp>
        <p:nvSpPr>
          <p:cNvPr id="10" name="TextBox 9">
            <a:extLst>
              <a:ext uri="{FF2B5EF4-FFF2-40B4-BE49-F238E27FC236}">
                <a16:creationId xmlns:a16="http://schemas.microsoft.com/office/drawing/2014/main" id="{4A7183A7-3D45-4DAC-935B-441C823D72E3}"/>
              </a:ext>
            </a:extLst>
          </p:cNvPr>
          <p:cNvSpPr txBox="1"/>
          <p:nvPr/>
        </p:nvSpPr>
        <p:spPr>
          <a:xfrm>
            <a:off x="3152041" y="5483673"/>
            <a:ext cx="5926016" cy="646331"/>
          </a:xfrm>
          <a:prstGeom prst="rect">
            <a:avLst/>
          </a:prstGeom>
          <a:noFill/>
        </p:spPr>
        <p:txBody>
          <a:bodyPr wrap="square" rtlCol="0">
            <a:spAutoFit/>
          </a:bodyPr>
          <a:lstStyle/>
          <a:p>
            <a:pPr algn="ctr"/>
            <a:r>
              <a:rPr lang="en-GB" sz="3600" b="1" dirty="0">
                <a:solidFill>
                  <a:srgbClr val="3C3C3B"/>
                </a:solidFill>
                <a:latin typeface="Trebuchet MS" panose="020B0603020202020204" pitchFamily="34" charset="0"/>
              </a:rPr>
              <a:t>GIFTS OF HOLY SPIRIT</a:t>
            </a:r>
          </a:p>
        </p:txBody>
      </p:sp>
      <p:sp>
        <p:nvSpPr>
          <p:cNvPr id="11" name="TextBox 10">
            <a:extLst>
              <a:ext uri="{FF2B5EF4-FFF2-40B4-BE49-F238E27FC236}">
                <a16:creationId xmlns:a16="http://schemas.microsoft.com/office/drawing/2014/main" id="{B9E17558-F5A0-44F6-B880-54526110A65D}"/>
              </a:ext>
            </a:extLst>
          </p:cNvPr>
          <p:cNvSpPr txBox="1"/>
          <p:nvPr/>
        </p:nvSpPr>
        <p:spPr>
          <a:xfrm>
            <a:off x="3152041" y="6108721"/>
            <a:ext cx="5926016" cy="461665"/>
          </a:xfrm>
          <a:prstGeom prst="rect">
            <a:avLst/>
          </a:prstGeom>
          <a:noFill/>
        </p:spPr>
        <p:txBody>
          <a:bodyPr wrap="square" rtlCol="0">
            <a:spAutoFit/>
          </a:bodyPr>
          <a:lstStyle/>
          <a:p>
            <a:pPr algn="ctr"/>
            <a:r>
              <a:rPr lang="en-GB" sz="2400" dirty="0">
                <a:solidFill>
                  <a:srgbClr val="EE3937"/>
                </a:solidFill>
                <a:latin typeface="Trebuchet MS" panose="020B0603020202020204" pitchFamily="34" charset="0"/>
              </a:rPr>
              <a:t>Session 7 - Awe</a:t>
            </a:r>
          </a:p>
        </p:txBody>
      </p:sp>
    </p:spTree>
    <p:extLst>
      <p:ext uri="{BB962C8B-B14F-4D97-AF65-F5344CB8AC3E}">
        <p14:creationId xmlns:p14="http://schemas.microsoft.com/office/powerpoint/2010/main" val="1327712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9CC4B"/>
        </a:solid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3443ECA7-3892-4F65-A446-3554D41840BC}"/>
              </a:ext>
            </a:extLst>
          </p:cNvPr>
          <p:cNvSpPr txBox="1"/>
          <p:nvPr/>
        </p:nvSpPr>
        <p:spPr>
          <a:xfrm>
            <a:off x="459179" y="966589"/>
            <a:ext cx="11273641" cy="2308324"/>
          </a:xfrm>
          <a:prstGeom prst="rect">
            <a:avLst/>
          </a:prstGeom>
          <a:noFill/>
        </p:spPr>
        <p:txBody>
          <a:bodyPr wrap="square">
            <a:spAutoFit/>
          </a:bodyPr>
          <a:lstStyle/>
          <a:p>
            <a:pPr algn="ctr"/>
            <a:r>
              <a:rPr lang="en-GB" sz="1800" dirty="0">
                <a:solidFill>
                  <a:srgbClr val="3C3C3B"/>
                </a:solidFill>
                <a:effectLst/>
                <a:latin typeface="Trebuchet MS" panose="020B0603020202020204" pitchFamily="34" charset="0"/>
                <a:ea typeface="Times New Roman" panose="02020603050405020304" pitchFamily="18" charset="0"/>
              </a:rPr>
              <a:t>The aim of this unit is to help you understand the abiding presence of Jesus in the sacraments which are key moments of encounter with God for us.</a:t>
            </a:r>
          </a:p>
          <a:p>
            <a:pPr algn="ctr"/>
            <a:endParaRPr lang="en-GB" dirty="0">
              <a:solidFill>
                <a:srgbClr val="3C3C3B"/>
              </a:solidFill>
              <a:latin typeface="Trebuchet MS" panose="020B0603020202020204" pitchFamily="34" charset="0"/>
              <a:ea typeface="Times New Roman" panose="02020603050405020304" pitchFamily="18" charset="0"/>
            </a:endParaRPr>
          </a:p>
          <a:p>
            <a:pPr algn="ctr"/>
            <a:r>
              <a:rPr lang="en-GB" sz="1800" dirty="0">
                <a:solidFill>
                  <a:srgbClr val="3C3C3B"/>
                </a:solidFill>
                <a:effectLst/>
                <a:latin typeface="Trebuchet MS" panose="020B0603020202020204" pitchFamily="34" charset="0"/>
                <a:ea typeface="Times New Roman" panose="02020603050405020304" pitchFamily="18" charset="0"/>
              </a:rPr>
              <a:t> This is why participating in the celebration of the sacraments is important.</a:t>
            </a:r>
          </a:p>
          <a:p>
            <a:pPr algn="ctr"/>
            <a:endParaRPr lang="en-GB" dirty="0">
              <a:solidFill>
                <a:srgbClr val="3C3C3B"/>
              </a:solidFill>
              <a:latin typeface="Trebuchet MS" panose="020B0603020202020204" pitchFamily="34" charset="0"/>
              <a:ea typeface="Times New Roman" panose="02020603050405020304" pitchFamily="18" charset="0"/>
            </a:endParaRPr>
          </a:p>
          <a:p>
            <a:pPr algn="ctr"/>
            <a:r>
              <a:rPr lang="en-GB" sz="1800" dirty="0">
                <a:solidFill>
                  <a:srgbClr val="3C3C3B"/>
                </a:solidFill>
                <a:effectLst/>
                <a:latin typeface="Trebuchet MS" panose="020B0603020202020204" pitchFamily="34" charset="0"/>
                <a:ea typeface="Times New Roman" panose="02020603050405020304" pitchFamily="18" charset="0"/>
              </a:rPr>
              <a:t> Confirmation is one of the seven sacraments that help us on our faith journey.</a:t>
            </a:r>
          </a:p>
          <a:p>
            <a:pPr algn="ctr"/>
            <a:endParaRPr lang="en-GB" dirty="0">
              <a:solidFill>
                <a:srgbClr val="3C3C3B"/>
              </a:solidFill>
              <a:latin typeface="Trebuchet MS" panose="020B0603020202020204" pitchFamily="34" charset="0"/>
              <a:ea typeface="Calibri" panose="020F0502020204030204" pitchFamily="34" charset="0"/>
            </a:endParaRPr>
          </a:p>
          <a:p>
            <a:pPr algn="ctr"/>
            <a:r>
              <a:rPr lang="en-GB" sz="1800" dirty="0">
                <a:solidFill>
                  <a:srgbClr val="3C3C3B"/>
                </a:solidFill>
                <a:effectLst/>
                <a:latin typeface="Trebuchet MS" panose="020B0603020202020204" pitchFamily="34" charset="0"/>
                <a:ea typeface="Calibri" panose="020F0502020204030204" pitchFamily="34" charset="0"/>
              </a:rPr>
              <a:t>The Gift of </a:t>
            </a:r>
            <a:r>
              <a:rPr lang="en-GB" sz="1800" b="1" dirty="0">
                <a:solidFill>
                  <a:srgbClr val="3C3C3B"/>
                </a:solidFill>
                <a:effectLst/>
                <a:latin typeface="Trebuchet MS" panose="020B0603020202020204" pitchFamily="34" charset="0"/>
                <a:ea typeface="Calibri" panose="020F0502020204030204" pitchFamily="34" charset="0"/>
              </a:rPr>
              <a:t>Awe</a:t>
            </a:r>
            <a:r>
              <a:rPr lang="en-GB" sz="1800" dirty="0">
                <a:solidFill>
                  <a:srgbClr val="3C3C3B"/>
                </a:solidFill>
                <a:effectLst/>
                <a:latin typeface="Trebuchet MS" panose="020B0603020202020204" pitchFamily="34" charset="0"/>
                <a:ea typeface="Calibri" panose="020F0502020204030204" pitchFamily="34" charset="0"/>
              </a:rPr>
              <a:t> helps us ponder the mystery that God comes to meet us in this close way.</a:t>
            </a:r>
          </a:p>
        </p:txBody>
      </p:sp>
      <p:sp>
        <p:nvSpPr>
          <p:cNvPr id="23" name="TextBox 22">
            <a:extLst>
              <a:ext uri="{FF2B5EF4-FFF2-40B4-BE49-F238E27FC236}">
                <a16:creationId xmlns:a16="http://schemas.microsoft.com/office/drawing/2014/main" id="{6AD5194A-7C07-43C5-AE37-314CD484E52D}"/>
              </a:ext>
            </a:extLst>
          </p:cNvPr>
          <p:cNvSpPr txBox="1"/>
          <p:nvPr/>
        </p:nvSpPr>
        <p:spPr>
          <a:xfrm>
            <a:off x="2280871" y="232147"/>
            <a:ext cx="7630258" cy="523220"/>
          </a:xfrm>
          <a:prstGeom prst="rect">
            <a:avLst/>
          </a:prstGeom>
          <a:noFill/>
        </p:spPr>
        <p:txBody>
          <a:bodyPr wrap="square" rtlCol="0">
            <a:spAutoFit/>
          </a:bodyPr>
          <a:lstStyle/>
          <a:p>
            <a:pPr algn="ctr"/>
            <a:r>
              <a:rPr lang="en-GB" sz="2800" b="1" dirty="0">
                <a:solidFill>
                  <a:srgbClr val="3C3C3B"/>
                </a:solidFill>
                <a:latin typeface="Trebuchet MS" panose="020B0603020202020204" pitchFamily="34" charset="0"/>
              </a:rPr>
              <a:t>Introduction</a:t>
            </a:r>
          </a:p>
        </p:txBody>
      </p:sp>
      <p:pic>
        <p:nvPicPr>
          <p:cNvPr id="25" name="Picture 24">
            <a:extLst>
              <a:ext uri="{FF2B5EF4-FFF2-40B4-BE49-F238E27FC236}">
                <a16:creationId xmlns:a16="http://schemas.microsoft.com/office/drawing/2014/main" id="{79DECFAA-437E-480D-8ECD-45AEABC2512B}"/>
              </a:ext>
            </a:extLst>
          </p:cNvPr>
          <p:cNvPicPr>
            <a:picLocks noChangeAspect="1"/>
          </p:cNvPicPr>
          <p:nvPr/>
        </p:nvPicPr>
        <p:blipFill rotWithShape="1">
          <a:blip r:embed="rId2">
            <a:clrChange>
              <a:clrFrom>
                <a:srgbClr val="FFFFFF"/>
              </a:clrFrom>
              <a:clrTo>
                <a:srgbClr val="FFFFFF">
                  <a:alpha val="0"/>
                </a:srgbClr>
              </a:clrTo>
            </a:clrChange>
          </a:blip>
          <a:srcRect l="-2383" t="3714" r="10120" b="24851"/>
          <a:stretch/>
        </p:blipFill>
        <p:spPr>
          <a:xfrm>
            <a:off x="7719524" y="5212925"/>
            <a:ext cx="1011148" cy="1412928"/>
          </a:xfrm>
          <a:prstGeom prst="ellipse">
            <a:avLst/>
          </a:prstGeom>
        </p:spPr>
      </p:pic>
      <p:pic>
        <p:nvPicPr>
          <p:cNvPr id="3" name="Picture 2" descr="A picture containing text, clipart&#10;&#10;Description automatically generated">
            <a:extLst>
              <a:ext uri="{FF2B5EF4-FFF2-40B4-BE49-F238E27FC236}">
                <a16:creationId xmlns:a16="http://schemas.microsoft.com/office/drawing/2014/main" id="{3E9D4BAB-D3EA-4AFA-B63C-45128C317A47}"/>
              </a:ext>
            </a:extLst>
          </p:cNvPr>
          <p:cNvPicPr>
            <a:picLocks noChangeAspect="1"/>
          </p:cNvPicPr>
          <p:nvPr/>
        </p:nvPicPr>
        <p:blipFill rotWithShape="1">
          <a:blip r:embed="rId3">
            <a:extLst>
              <a:ext uri="{28A0092B-C50C-407E-A947-70E740481C1C}">
                <a14:useLocalDpi xmlns:a14="http://schemas.microsoft.com/office/drawing/2010/main" val="0"/>
              </a:ext>
            </a:extLst>
          </a:blip>
          <a:srcRect t="1" b="23830"/>
          <a:stretch/>
        </p:blipFill>
        <p:spPr>
          <a:xfrm>
            <a:off x="0" y="3486135"/>
            <a:ext cx="12192000" cy="3422717"/>
          </a:xfrm>
          <a:prstGeom prst="rect">
            <a:avLst/>
          </a:prstGeom>
        </p:spPr>
      </p:pic>
      <p:sp>
        <p:nvSpPr>
          <p:cNvPr id="4" name="TextBox 3">
            <a:extLst>
              <a:ext uri="{FF2B5EF4-FFF2-40B4-BE49-F238E27FC236}">
                <a16:creationId xmlns:a16="http://schemas.microsoft.com/office/drawing/2014/main" id="{6E505B00-13E0-43F4-A7A2-9092E9D9CD87}"/>
              </a:ext>
            </a:extLst>
          </p:cNvPr>
          <p:cNvSpPr txBox="1"/>
          <p:nvPr/>
        </p:nvSpPr>
        <p:spPr>
          <a:xfrm>
            <a:off x="25781" y="6583687"/>
            <a:ext cx="1193074" cy="307777"/>
          </a:xfrm>
          <a:prstGeom prst="rect">
            <a:avLst/>
          </a:prstGeom>
          <a:noFill/>
        </p:spPr>
        <p:txBody>
          <a:bodyPr wrap="square" rtlCol="0">
            <a:spAutoFit/>
          </a:bodyPr>
          <a:lstStyle/>
          <a:p>
            <a:r>
              <a:rPr lang="en-GB" sz="1400" dirty="0">
                <a:solidFill>
                  <a:schemeClr val="bg1"/>
                </a:solidFill>
              </a:rPr>
              <a:t>© JPPC</a:t>
            </a:r>
          </a:p>
        </p:txBody>
      </p:sp>
      <p:pic>
        <p:nvPicPr>
          <p:cNvPr id="15" name="Picture 14">
            <a:extLst>
              <a:ext uri="{FF2B5EF4-FFF2-40B4-BE49-F238E27FC236}">
                <a16:creationId xmlns:a16="http://schemas.microsoft.com/office/drawing/2014/main" id="{DE815989-DB1C-44D0-A576-50B98AC7C078}"/>
              </a:ext>
            </a:extLst>
          </p:cNvPr>
          <p:cNvPicPr>
            <a:picLocks noChangeAspect="1"/>
          </p:cNvPicPr>
          <p:nvPr/>
        </p:nvPicPr>
        <p:blipFill rotWithShape="1">
          <a:blip r:embed="rId2">
            <a:clrChange>
              <a:clrFrom>
                <a:srgbClr val="FFFFFF"/>
              </a:clrFrom>
              <a:clrTo>
                <a:srgbClr val="FFFFFF">
                  <a:alpha val="0"/>
                </a:srgbClr>
              </a:clrTo>
            </a:clrChange>
          </a:blip>
          <a:srcRect l="-2383" t="3714" r="10120" b="24851"/>
          <a:stretch/>
        </p:blipFill>
        <p:spPr>
          <a:xfrm>
            <a:off x="11180852" y="5324647"/>
            <a:ext cx="1011148" cy="1412928"/>
          </a:xfrm>
          <a:prstGeom prst="ellipse">
            <a:avLst/>
          </a:prstGeom>
        </p:spPr>
      </p:pic>
    </p:spTree>
    <p:extLst>
      <p:ext uri="{BB962C8B-B14F-4D97-AF65-F5344CB8AC3E}">
        <p14:creationId xmlns:p14="http://schemas.microsoft.com/office/powerpoint/2010/main" val="2068113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5108DDA-13EC-4A17-B172-2F041320FA5E}"/>
              </a:ext>
            </a:extLst>
          </p:cNvPr>
          <p:cNvSpPr txBox="1"/>
          <p:nvPr/>
        </p:nvSpPr>
        <p:spPr>
          <a:xfrm>
            <a:off x="4253127" y="198317"/>
            <a:ext cx="7630258" cy="646331"/>
          </a:xfrm>
          <a:prstGeom prst="rect">
            <a:avLst/>
          </a:prstGeom>
          <a:noFill/>
        </p:spPr>
        <p:txBody>
          <a:bodyPr wrap="square" rtlCol="0">
            <a:spAutoFit/>
          </a:bodyPr>
          <a:lstStyle/>
          <a:p>
            <a:pPr algn="ctr"/>
            <a:r>
              <a:rPr lang="en-GB" sz="3600" b="1" dirty="0">
                <a:solidFill>
                  <a:srgbClr val="3C3C3B"/>
                </a:solidFill>
                <a:latin typeface="Trebuchet MS" panose="020B0603020202020204" pitchFamily="34" charset="0"/>
              </a:rPr>
              <a:t>Opening Prayer</a:t>
            </a:r>
          </a:p>
        </p:txBody>
      </p:sp>
      <p:pic>
        <p:nvPicPr>
          <p:cNvPr id="21" name="Picture 20">
            <a:extLst>
              <a:ext uri="{FF2B5EF4-FFF2-40B4-BE49-F238E27FC236}">
                <a16:creationId xmlns:a16="http://schemas.microsoft.com/office/drawing/2014/main" id="{969E891A-31FB-460B-BBBC-B7CF1B14BC4B}"/>
              </a:ext>
            </a:extLst>
          </p:cNvPr>
          <p:cNvPicPr>
            <a:picLocks noChangeAspect="1"/>
          </p:cNvPicPr>
          <p:nvPr/>
        </p:nvPicPr>
        <p:blipFill rotWithShape="1">
          <a:blip r:embed="rId2">
            <a:clrChange>
              <a:clrFrom>
                <a:srgbClr val="FFFFFF"/>
              </a:clrFrom>
              <a:clrTo>
                <a:srgbClr val="FFFFFF">
                  <a:alpha val="0"/>
                </a:srgbClr>
              </a:clrTo>
            </a:clrChange>
          </a:blip>
          <a:srcRect l="-2383" t="3714" r="10120" b="24851"/>
          <a:stretch/>
        </p:blipFill>
        <p:spPr>
          <a:xfrm>
            <a:off x="7932175" y="5337215"/>
            <a:ext cx="1011148" cy="1412928"/>
          </a:xfrm>
          <a:prstGeom prst="ellipse">
            <a:avLst/>
          </a:prstGeom>
        </p:spPr>
      </p:pic>
      <p:sp>
        <p:nvSpPr>
          <p:cNvPr id="22" name="TextBox 21">
            <a:extLst>
              <a:ext uri="{FF2B5EF4-FFF2-40B4-BE49-F238E27FC236}">
                <a16:creationId xmlns:a16="http://schemas.microsoft.com/office/drawing/2014/main" id="{D5A76A13-80B1-4E78-9E56-3C6F406883F9}"/>
              </a:ext>
            </a:extLst>
          </p:cNvPr>
          <p:cNvSpPr txBox="1"/>
          <p:nvPr/>
        </p:nvSpPr>
        <p:spPr>
          <a:xfrm>
            <a:off x="4808724" y="1520785"/>
            <a:ext cx="6877049" cy="3693319"/>
          </a:xfrm>
          <a:prstGeom prst="rect">
            <a:avLst/>
          </a:prstGeom>
          <a:noFill/>
        </p:spPr>
        <p:txBody>
          <a:bodyPr wrap="square" rtlCol="0">
            <a:spAutoFit/>
          </a:bodyPr>
          <a:lstStyle/>
          <a:p>
            <a:pPr algn="ctr"/>
            <a:r>
              <a:rPr lang="en-GB" sz="2200" dirty="0">
                <a:solidFill>
                  <a:srgbClr val="3C3C3B"/>
                </a:solidFill>
                <a:latin typeface="Trebuchet MS" panose="020B0603020202020204" pitchFamily="34" charset="0"/>
              </a:rPr>
              <a:t>Lord Jesus, bless us as we gather together as young people from the Diocese. We are one in your name. </a:t>
            </a:r>
            <a:br>
              <a:rPr lang="en-GB" sz="2200" dirty="0">
                <a:solidFill>
                  <a:srgbClr val="3C3C3B"/>
                </a:solidFill>
                <a:latin typeface="Trebuchet MS" panose="020B0603020202020204" pitchFamily="34" charset="0"/>
              </a:rPr>
            </a:br>
            <a:r>
              <a:rPr lang="en-GB" sz="2200" dirty="0">
                <a:solidFill>
                  <a:srgbClr val="3C3C3B"/>
                </a:solidFill>
                <a:latin typeface="Trebuchet MS" panose="020B0603020202020204" pitchFamily="34" charset="0"/>
              </a:rPr>
              <a:t>May your light burn brightly within us as we celebrate Your love for us. </a:t>
            </a:r>
          </a:p>
          <a:p>
            <a:pPr algn="ctr"/>
            <a:r>
              <a:rPr lang="en-GB" sz="2200" dirty="0">
                <a:solidFill>
                  <a:srgbClr val="3C3C3B"/>
                </a:solidFill>
                <a:latin typeface="Trebuchet MS" panose="020B0603020202020204" pitchFamily="34" charset="0"/>
              </a:rPr>
              <a:t>Inspire us with your Holy Spirit. </a:t>
            </a:r>
            <a:br>
              <a:rPr lang="en-GB" sz="2200" dirty="0">
                <a:solidFill>
                  <a:srgbClr val="3C3C3B"/>
                </a:solidFill>
                <a:latin typeface="Trebuchet MS" panose="020B0603020202020204" pitchFamily="34" charset="0"/>
              </a:rPr>
            </a:br>
            <a:r>
              <a:rPr lang="en-GB" sz="2200" dirty="0">
                <a:solidFill>
                  <a:srgbClr val="3C3C3B"/>
                </a:solidFill>
                <a:latin typeface="Trebuchet MS" panose="020B0603020202020204" pitchFamily="34" charset="0"/>
              </a:rPr>
              <a:t>Help us to take Your light and Your love out to the whole world. Show us how to use our gifts and talents to become who You have called us to be. </a:t>
            </a:r>
            <a:r>
              <a:rPr lang="en-GB" sz="2200" b="1" dirty="0">
                <a:solidFill>
                  <a:srgbClr val="3C3C3B"/>
                </a:solidFill>
                <a:latin typeface="Trebuchet MS" panose="020B0603020202020204" pitchFamily="34" charset="0"/>
              </a:rPr>
              <a:t>Amen</a:t>
            </a:r>
          </a:p>
          <a:p>
            <a:pPr algn="ctr"/>
            <a:endParaRPr lang="en-GB" sz="1400" dirty="0">
              <a:solidFill>
                <a:srgbClr val="3C3C3B"/>
              </a:solidFill>
              <a:latin typeface="Trebuchet MS" panose="020B0603020202020204" pitchFamily="34" charset="0"/>
            </a:endParaRPr>
          </a:p>
          <a:p>
            <a:pPr algn="ctr"/>
            <a:r>
              <a:rPr lang="en-GB" sz="2200" dirty="0">
                <a:solidFill>
                  <a:srgbClr val="3C3C3B"/>
                </a:solidFill>
                <a:latin typeface="Trebuchet MS" panose="020B0603020202020204" pitchFamily="34" charset="0"/>
              </a:rPr>
              <a:t>St Catherine of Siena, </a:t>
            </a:r>
            <a:r>
              <a:rPr lang="en-GB" sz="2200" b="1" dirty="0">
                <a:solidFill>
                  <a:srgbClr val="3C3C3B"/>
                </a:solidFill>
                <a:latin typeface="Trebuchet MS" panose="020B0603020202020204" pitchFamily="34" charset="0"/>
              </a:rPr>
              <a:t>Pray for us</a:t>
            </a:r>
            <a:r>
              <a:rPr lang="en-GB" sz="2200" dirty="0">
                <a:solidFill>
                  <a:srgbClr val="3C3C3B"/>
                </a:solidFill>
                <a:latin typeface="Trebuchet MS" panose="020B0603020202020204" pitchFamily="34" charset="0"/>
              </a:rPr>
              <a:t>.</a:t>
            </a:r>
          </a:p>
        </p:txBody>
      </p:sp>
      <p:pic>
        <p:nvPicPr>
          <p:cNvPr id="14" name="Picture 13" descr="A picture containing text&#10;&#10;Description automatically generated">
            <a:extLst>
              <a:ext uri="{FF2B5EF4-FFF2-40B4-BE49-F238E27FC236}">
                <a16:creationId xmlns:a16="http://schemas.microsoft.com/office/drawing/2014/main" id="{018E8763-B116-4A27-890C-6111C9CF96F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 b="9074"/>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301877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04B29"/>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0D27160-9B8D-4C2A-91C6-A68F6D20F9A5}"/>
              </a:ext>
            </a:extLst>
          </p:cNvPr>
          <p:cNvSpPr txBox="1"/>
          <p:nvPr/>
        </p:nvSpPr>
        <p:spPr>
          <a:xfrm>
            <a:off x="5331931" y="240848"/>
            <a:ext cx="7630258" cy="646331"/>
          </a:xfrm>
          <a:prstGeom prst="rect">
            <a:avLst/>
          </a:prstGeom>
          <a:noFill/>
        </p:spPr>
        <p:txBody>
          <a:bodyPr wrap="square" rtlCol="0">
            <a:spAutoFit/>
          </a:bodyPr>
          <a:lstStyle/>
          <a:p>
            <a:pPr algn="ctr"/>
            <a:r>
              <a:rPr lang="en-GB" sz="3600" b="1" dirty="0" err="1">
                <a:solidFill>
                  <a:schemeClr val="bg1"/>
                </a:solidFill>
                <a:latin typeface="Trebuchet MS" panose="020B0603020202020204" pitchFamily="34" charset="0"/>
              </a:rPr>
              <a:t>Scattergories</a:t>
            </a:r>
            <a:r>
              <a:rPr lang="en-GB" sz="3600" b="1" dirty="0">
                <a:solidFill>
                  <a:schemeClr val="bg1"/>
                </a:solidFill>
                <a:latin typeface="Trebuchet MS" panose="020B0603020202020204" pitchFamily="34" charset="0"/>
              </a:rPr>
              <a:t> Game</a:t>
            </a:r>
          </a:p>
        </p:txBody>
      </p:sp>
      <p:sp>
        <p:nvSpPr>
          <p:cNvPr id="7" name="TextBox 6">
            <a:extLst>
              <a:ext uri="{FF2B5EF4-FFF2-40B4-BE49-F238E27FC236}">
                <a16:creationId xmlns:a16="http://schemas.microsoft.com/office/drawing/2014/main" id="{17B63E98-BF00-4E04-A8C9-B23C31AE2EF4}"/>
              </a:ext>
            </a:extLst>
          </p:cNvPr>
          <p:cNvSpPr txBox="1"/>
          <p:nvPr/>
        </p:nvSpPr>
        <p:spPr>
          <a:xfrm>
            <a:off x="6887907" y="2191385"/>
            <a:ext cx="4308755" cy="3046988"/>
          </a:xfrm>
          <a:prstGeom prst="rect">
            <a:avLst/>
          </a:prstGeom>
          <a:noFill/>
        </p:spPr>
        <p:txBody>
          <a:bodyPr wrap="square">
            <a:spAutoFit/>
          </a:bodyPr>
          <a:lstStyle/>
          <a:p>
            <a:pPr algn="ctr"/>
            <a:r>
              <a:rPr lang="en-GB" sz="2400" dirty="0">
                <a:solidFill>
                  <a:schemeClr val="bg1"/>
                </a:solidFill>
                <a:latin typeface="Trebuchet MS" panose="020B0603020202020204" pitchFamily="34" charset="0"/>
                <a:ea typeface="Times New Roman" panose="02020603050405020304" pitchFamily="18" charset="0"/>
              </a:rPr>
              <a:t>Going around the group, u</a:t>
            </a:r>
            <a:r>
              <a:rPr lang="en-GB" sz="2400" dirty="0">
                <a:solidFill>
                  <a:schemeClr val="bg1"/>
                </a:solidFill>
                <a:effectLst/>
                <a:latin typeface="Trebuchet MS" panose="020B0603020202020204" pitchFamily="34" charset="0"/>
                <a:ea typeface="Times New Roman" panose="02020603050405020304" pitchFamily="18" charset="0"/>
              </a:rPr>
              <a:t>sing groups of seven (e.g. days of week) you have to try and choose something linked with seven that no one else chooses!</a:t>
            </a:r>
          </a:p>
          <a:p>
            <a:pPr algn="ctr"/>
            <a:endParaRPr lang="en-GB" sz="2400" dirty="0">
              <a:solidFill>
                <a:schemeClr val="bg1"/>
              </a:solidFill>
              <a:latin typeface="Trebuchet MS" panose="020B0603020202020204" pitchFamily="34" charset="0"/>
              <a:ea typeface="Calibri" panose="020F0502020204030204" pitchFamily="34" charset="0"/>
            </a:endParaRPr>
          </a:p>
          <a:p>
            <a:pPr algn="ctr"/>
            <a:r>
              <a:rPr lang="en-GB" sz="2400" b="1" dirty="0">
                <a:solidFill>
                  <a:schemeClr val="bg1"/>
                </a:solidFill>
                <a:effectLst/>
                <a:latin typeface="Trebuchet MS" panose="020B0603020202020204" pitchFamily="34" charset="0"/>
                <a:ea typeface="Calibri" panose="020F0502020204030204" pitchFamily="34" charset="0"/>
              </a:rPr>
              <a:t>Make sense? Lets go …</a:t>
            </a:r>
          </a:p>
        </p:txBody>
      </p:sp>
      <p:pic>
        <p:nvPicPr>
          <p:cNvPr id="8" name="Picture 7">
            <a:extLst>
              <a:ext uri="{FF2B5EF4-FFF2-40B4-BE49-F238E27FC236}">
                <a16:creationId xmlns:a16="http://schemas.microsoft.com/office/drawing/2014/main" id="{3FB75CFD-8FB9-4558-8045-966327C59E35}"/>
              </a:ext>
            </a:extLst>
          </p:cNvPr>
          <p:cNvPicPr>
            <a:picLocks noChangeAspect="1"/>
          </p:cNvPicPr>
          <p:nvPr/>
        </p:nvPicPr>
        <p:blipFill rotWithShape="1">
          <a:blip r:embed="rId2">
            <a:clrChange>
              <a:clrFrom>
                <a:srgbClr val="FFFFFF"/>
              </a:clrFrom>
              <a:clrTo>
                <a:srgbClr val="FFFFFF">
                  <a:alpha val="0"/>
                </a:srgbClr>
              </a:clrTo>
            </a:clrChange>
          </a:blip>
          <a:srcRect l="-2383" t="3714" r="10120" b="24851"/>
          <a:stretch/>
        </p:blipFill>
        <p:spPr>
          <a:xfrm>
            <a:off x="287366" y="5132163"/>
            <a:ext cx="1011148" cy="1412928"/>
          </a:xfrm>
          <a:prstGeom prst="ellipse">
            <a:avLst/>
          </a:prstGeom>
        </p:spPr>
      </p:pic>
      <p:pic>
        <p:nvPicPr>
          <p:cNvPr id="4" name="Picture 3" descr="Icon&#10;&#10;Description automatically generated">
            <a:extLst>
              <a:ext uri="{FF2B5EF4-FFF2-40B4-BE49-F238E27FC236}">
                <a16:creationId xmlns:a16="http://schemas.microsoft.com/office/drawing/2014/main" id="{321DA4D4-55D3-414C-8CC7-19177402C720}"/>
              </a:ext>
            </a:extLst>
          </p:cNvPr>
          <p:cNvPicPr>
            <a:picLocks noChangeAspect="1"/>
          </p:cNvPicPr>
          <p:nvPr/>
        </p:nvPicPr>
        <p:blipFill>
          <a:blip r:embed="rId3">
            <a:clrChange>
              <a:clrFrom>
                <a:srgbClr val="F04B29"/>
              </a:clrFrom>
              <a:clrTo>
                <a:srgbClr val="F04B29">
                  <a:alpha val="0"/>
                </a:srgbClr>
              </a:clrTo>
            </a:clrChange>
            <a:extLst>
              <a:ext uri="{28A0092B-C50C-407E-A947-70E740481C1C}">
                <a14:useLocalDpi xmlns:a14="http://schemas.microsoft.com/office/drawing/2010/main" val="0"/>
              </a:ext>
            </a:extLst>
          </a:blip>
          <a:stretch>
            <a:fillRect/>
          </a:stretch>
        </p:blipFill>
        <p:spPr>
          <a:xfrm>
            <a:off x="287366" y="992637"/>
            <a:ext cx="6065809" cy="4549357"/>
          </a:xfrm>
          <a:prstGeom prst="rect">
            <a:avLst/>
          </a:prstGeom>
        </p:spPr>
      </p:pic>
    </p:spTree>
    <p:extLst>
      <p:ext uri="{BB962C8B-B14F-4D97-AF65-F5344CB8AC3E}">
        <p14:creationId xmlns:p14="http://schemas.microsoft.com/office/powerpoint/2010/main" val="1568495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B7F7A832-9956-42C1-AD9D-807DDB5C7248}"/>
              </a:ext>
            </a:extLst>
          </p:cNvPr>
          <p:cNvSpPr txBox="1"/>
          <p:nvPr/>
        </p:nvSpPr>
        <p:spPr>
          <a:xfrm>
            <a:off x="993666" y="5415315"/>
            <a:ext cx="9778360" cy="923330"/>
          </a:xfrm>
          <a:prstGeom prst="rect">
            <a:avLst/>
          </a:prstGeom>
          <a:noFill/>
        </p:spPr>
        <p:txBody>
          <a:bodyPr wrap="square">
            <a:spAutoFit/>
          </a:bodyPr>
          <a:lstStyle/>
          <a:p>
            <a:pPr algn="ctr"/>
            <a:r>
              <a:rPr lang="en-GB" dirty="0">
                <a:solidFill>
                  <a:srgbClr val="3C3C3B"/>
                </a:solidFill>
                <a:latin typeface="Trebuchet MS" panose="020B0603020202020204" pitchFamily="34" charset="0"/>
              </a:rPr>
              <a:t>We are a physical people. We like to be able to touch, smell, taste and see things. God knew this when He gave us the Sacraments. They are a </a:t>
            </a:r>
            <a:r>
              <a:rPr lang="en-GB" b="1" dirty="0">
                <a:solidFill>
                  <a:srgbClr val="3C3C3B"/>
                </a:solidFill>
                <a:latin typeface="Trebuchet MS" panose="020B0603020202020204" pitchFamily="34" charset="0"/>
              </a:rPr>
              <a:t>outward sign of an inward reality </a:t>
            </a:r>
            <a:r>
              <a:rPr lang="en-GB" dirty="0">
                <a:solidFill>
                  <a:srgbClr val="3C3C3B"/>
                </a:solidFill>
                <a:latin typeface="Trebuchet MS" panose="020B0603020202020204" pitchFamily="34" charset="0"/>
              </a:rPr>
              <a:t>and help us to think about things we can’t see.</a:t>
            </a:r>
          </a:p>
        </p:txBody>
      </p:sp>
      <p:sp>
        <p:nvSpPr>
          <p:cNvPr id="11" name="TextBox 10">
            <a:extLst>
              <a:ext uri="{FF2B5EF4-FFF2-40B4-BE49-F238E27FC236}">
                <a16:creationId xmlns:a16="http://schemas.microsoft.com/office/drawing/2014/main" id="{568D4629-827B-41E9-AC4A-281968C0ADB6}"/>
              </a:ext>
            </a:extLst>
          </p:cNvPr>
          <p:cNvSpPr txBox="1"/>
          <p:nvPr/>
        </p:nvSpPr>
        <p:spPr>
          <a:xfrm>
            <a:off x="2435124" y="190112"/>
            <a:ext cx="7630258" cy="954107"/>
          </a:xfrm>
          <a:prstGeom prst="rect">
            <a:avLst/>
          </a:prstGeom>
          <a:noFill/>
        </p:spPr>
        <p:txBody>
          <a:bodyPr wrap="square" rtlCol="0">
            <a:spAutoFit/>
          </a:bodyPr>
          <a:lstStyle/>
          <a:p>
            <a:pPr algn="ctr"/>
            <a:r>
              <a:rPr lang="en-GB" sz="2800" b="1" dirty="0">
                <a:solidFill>
                  <a:srgbClr val="3C3C3B"/>
                </a:solidFill>
                <a:latin typeface="Trebuchet MS" panose="020B0603020202020204" pitchFamily="34" charset="0"/>
              </a:rPr>
              <a:t>What are the Sacraments and</a:t>
            </a:r>
            <a:br>
              <a:rPr lang="en-GB" sz="2800" b="1" dirty="0">
                <a:solidFill>
                  <a:srgbClr val="3C3C3B"/>
                </a:solidFill>
                <a:latin typeface="Trebuchet MS" panose="020B0603020202020204" pitchFamily="34" charset="0"/>
              </a:rPr>
            </a:br>
            <a:r>
              <a:rPr lang="en-GB" sz="2800" b="1" dirty="0">
                <a:solidFill>
                  <a:srgbClr val="3C3C3B"/>
                </a:solidFill>
                <a:latin typeface="Trebuchet MS" panose="020B0603020202020204" pitchFamily="34" charset="0"/>
              </a:rPr>
              <a:t> why do we need them?</a:t>
            </a:r>
          </a:p>
        </p:txBody>
      </p:sp>
      <p:pic>
        <p:nvPicPr>
          <p:cNvPr id="12" name="Picture 11">
            <a:extLst>
              <a:ext uri="{FF2B5EF4-FFF2-40B4-BE49-F238E27FC236}">
                <a16:creationId xmlns:a16="http://schemas.microsoft.com/office/drawing/2014/main" id="{BE569E85-DBBE-4F4C-993C-A36D139ED9AB}"/>
              </a:ext>
            </a:extLst>
          </p:cNvPr>
          <p:cNvPicPr>
            <a:picLocks noChangeAspect="1"/>
          </p:cNvPicPr>
          <p:nvPr/>
        </p:nvPicPr>
        <p:blipFill rotWithShape="1">
          <a:blip r:embed="rId3">
            <a:clrChange>
              <a:clrFrom>
                <a:srgbClr val="FFFFFF"/>
              </a:clrFrom>
              <a:clrTo>
                <a:srgbClr val="FFFFFF">
                  <a:alpha val="0"/>
                </a:srgbClr>
              </a:clrTo>
            </a:clrChange>
          </a:blip>
          <a:srcRect l="-2383" t="3714" r="10120" b="24851"/>
          <a:stretch/>
        </p:blipFill>
        <p:spPr>
          <a:xfrm>
            <a:off x="10848226" y="5079947"/>
            <a:ext cx="1011148" cy="1412928"/>
          </a:xfrm>
          <a:prstGeom prst="ellipse">
            <a:avLst/>
          </a:prstGeom>
        </p:spPr>
      </p:pic>
      <p:pic>
        <p:nvPicPr>
          <p:cNvPr id="2" name="Online Media 1" title="[5C] Why we need signs, symbols and sacraments">
            <a:hlinkClick r:id="" action="ppaction://media"/>
            <a:extLst>
              <a:ext uri="{FF2B5EF4-FFF2-40B4-BE49-F238E27FC236}">
                <a16:creationId xmlns:a16="http://schemas.microsoft.com/office/drawing/2014/main" id="{5291BEF5-3D2F-4A61-99A9-3DDFCD72EF8F}"/>
              </a:ext>
            </a:extLst>
          </p:cNvPr>
          <p:cNvPicPr>
            <a:picLocks noRot="1" noChangeAspect="1"/>
          </p:cNvPicPr>
          <p:nvPr>
            <a:videoFile r:link="rId1"/>
          </p:nvPr>
        </p:nvPicPr>
        <p:blipFill>
          <a:blip r:embed="rId4"/>
          <a:stretch>
            <a:fillRect/>
          </a:stretch>
        </p:blipFill>
        <p:spPr>
          <a:xfrm>
            <a:off x="2831439" y="1390993"/>
            <a:ext cx="6529122" cy="3688954"/>
          </a:xfrm>
          <a:prstGeom prst="rect">
            <a:avLst/>
          </a:prstGeom>
        </p:spPr>
      </p:pic>
    </p:spTree>
    <p:extLst>
      <p:ext uri="{BB962C8B-B14F-4D97-AF65-F5344CB8AC3E}">
        <p14:creationId xmlns:p14="http://schemas.microsoft.com/office/powerpoint/2010/main" val="270735188"/>
      </p:ext>
    </p:extLst>
  </p:cSld>
  <p:clrMapOvr>
    <a:masterClrMapping/>
  </p:clrMapOvr>
  <p:timing>
    <p:tnLst>
      <p:par>
        <p:cTn id="1" dur="indefinite" restart="never" nodeType="tmRoot">
          <p:childTnLst>
            <p:video>
              <p:cMediaNode vol="80000">
                <p:cTn id="2" fill="hold" display="0">
                  <p:stCondLst>
                    <p:cond delay="indefinite"/>
                  </p:stCondLst>
                </p:cTn>
                <p:tgtEl>
                  <p:spTgt spid="2"/>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E252B"/>
        </a:solidFill>
        <a:effectLst/>
      </p:bgPr>
    </p:bg>
    <p:spTree>
      <p:nvGrpSpPr>
        <p:cNvPr id="1" name=""/>
        <p:cNvGrpSpPr/>
        <p:nvPr/>
      </p:nvGrpSpPr>
      <p:grpSpPr>
        <a:xfrm>
          <a:off x="0" y="0"/>
          <a:ext cx="0" cy="0"/>
          <a:chOff x="0" y="0"/>
          <a:chExt cx="0" cy="0"/>
        </a:xfrm>
      </p:grpSpPr>
      <p:pic>
        <p:nvPicPr>
          <p:cNvPr id="3" name="Picture 2" descr="A close - up of a trophy&#10;&#10;Description automatically generated with low confidence">
            <a:extLst>
              <a:ext uri="{FF2B5EF4-FFF2-40B4-BE49-F238E27FC236}">
                <a16:creationId xmlns:a16="http://schemas.microsoft.com/office/drawing/2014/main" id="{3589DC2A-C56F-4A1D-BB61-757FC83CEB3C}"/>
              </a:ext>
            </a:extLst>
          </p:cNvPr>
          <p:cNvPicPr>
            <a:picLocks noChangeAspect="1"/>
          </p:cNvPicPr>
          <p:nvPr/>
        </p:nvPicPr>
        <p:blipFill rotWithShape="1">
          <a:blip r:embed="rId2">
            <a:extLst>
              <a:ext uri="{28A0092B-C50C-407E-A947-70E740481C1C}">
                <a14:useLocalDpi xmlns:a14="http://schemas.microsoft.com/office/drawing/2010/main" val="0"/>
              </a:ext>
            </a:extLst>
          </a:blip>
          <a:srcRect t="1883" b="13529"/>
          <a:stretch/>
        </p:blipFill>
        <p:spPr>
          <a:xfrm>
            <a:off x="0" y="9524"/>
            <a:ext cx="12192000" cy="6848475"/>
          </a:xfrm>
          <a:prstGeom prst="rect">
            <a:avLst/>
          </a:prstGeom>
        </p:spPr>
      </p:pic>
      <p:sp>
        <p:nvSpPr>
          <p:cNvPr id="5" name="TextBox 4">
            <a:extLst>
              <a:ext uri="{FF2B5EF4-FFF2-40B4-BE49-F238E27FC236}">
                <a16:creationId xmlns:a16="http://schemas.microsoft.com/office/drawing/2014/main" id="{9CDDB324-FB90-4079-9918-D399818BCE07}"/>
              </a:ext>
            </a:extLst>
          </p:cNvPr>
          <p:cNvSpPr txBox="1"/>
          <p:nvPr/>
        </p:nvSpPr>
        <p:spPr>
          <a:xfrm>
            <a:off x="6441325" y="3429000"/>
            <a:ext cx="5291847" cy="3077766"/>
          </a:xfrm>
          <a:prstGeom prst="rect">
            <a:avLst/>
          </a:prstGeom>
          <a:solidFill>
            <a:srgbClr val="FFFFFF">
              <a:alpha val="72157"/>
            </a:srgbClr>
          </a:solidFill>
        </p:spPr>
        <p:txBody>
          <a:bodyPr wrap="square">
            <a:spAutoFit/>
          </a:bodyPr>
          <a:lstStyle/>
          <a:p>
            <a:pPr algn="ctr"/>
            <a:r>
              <a:rPr lang="en-GB" sz="1600" b="1" dirty="0">
                <a:latin typeface="Trebuchet MS" panose="020B0603020202020204" pitchFamily="34" charset="0"/>
              </a:rPr>
              <a:t>Scripture Reading – Matthew 28:16-20 </a:t>
            </a:r>
          </a:p>
          <a:p>
            <a:pPr algn="ctr"/>
            <a:endParaRPr lang="en-GB" sz="1600" b="1" dirty="0">
              <a:latin typeface="Trebuchet MS" panose="020B0603020202020204" pitchFamily="34" charset="0"/>
            </a:endParaRPr>
          </a:p>
          <a:p>
            <a:pPr algn="ctr"/>
            <a:r>
              <a:rPr lang="en-GB" sz="1600" dirty="0">
                <a:latin typeface="Trebuchet MS" panose="020B0603020202020204" pitchFamily="34" charset="0"/>
              </a:rPr>
              <a:t>Now the eleven disciples went to Galilee, to the mountain to which Jesus had directed them. And when they saw him they worshiped him, but some doubted. And Jesus came and said to them, “All authority in heaven and on earth has been given to me. Go therefore and make disciples of all nations, baptising them in the name of the Father and of the Son and of the Holy Spirit, teaching them to observe all that I have commanded you. </a:t>
            </a:r>
            <a:r>
              <a:rPr lang="en-GB" sz="1600" b="1" dirty="0">
                <a:latin typeface="Trebuchet MS" panose="020B0603020202020204" pitchFamily="34" charset="0"/>
              </a:rPr>
              <a:t>And know, </a:t>
            </a:r>
          </a:p>
          <a:p>
            <a:pPr algn="ctr"/>
            <a:r>
              <a:rPr lang="en-GB" b="1" dirty="0">
                <a:latin typeface="Trebuchet MS" panose="020B0603020202020204" pitchFamily="34" charset="0"/>
              </a:rPr>
              <a:t>I am with you always, to the end of time.”</a:t>
            </a:r>
          </a:p>
        </p:txBody>
      </p:sp>
      <p:pic>
        <p:nvPicPr>
          <p:cNvPr id="13" name="Picture 12">
            <a:extLst>
              <a:ext uri="{FF2B5EF4-FFF2-40B4-BE49-F238E27FC236}">
                <a16:creationId xmlns:a16="http://schemas.microsoft.com/office/drawing/2014/main" id="{C371D047-E596-4528-A9DE-63590CE4E7B7}"/>
              </a:ext>
            </a:extLst>
          </p:cNvPr>
          <p:cNvPicPr>
            <a:picLocks noChangeAspect="1"/>
          </p:cNvPicPr>
          <p:nvPr/>
        </p:nvPicPr>
        <p:blipFill rotWithShape="1">
          <a:blip r:embed="rId3">
            <a:clrChange>
              <a:clrFrom>
                <a:srgbClr val="FFFFFF"/>
              </a:clrFrom>
              <a:clrTo>
                <a:srgbClr val="FFFFFF">
                  <a:alpha val="0"/>
                </a:srgbClr>
              </a:clrTo>
            </a:clrChange>
          </a:blip>
          <a:srcRect l="-2383" t="3714" r="10120" b="24851"/>
          <a:stretch/>
        </p:blipFill>
        <p:spPr>
          <a:xfrm>
            <a:off x="140121" y="5176199"/>
            <a:ext cx="1011148" cy="1412928"/>
          </a:xfrm>
          <a:prstGeom prst="ellipse">
            <a:avLst/>
          </a:prstGeom>
        </p:spPr>
      </p:pic>
    </p:spTree>
    <p:extLst>
      <p:ext uri="{BB962C8B-B14F-4D97-AF65-F5344CB8AC3E}">
        <p14:creationId xmlns:p14="http://schemas.microsoft.com/office/powerpoint/2010/main" val="3218047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8A1C180-4CFD-4BB9-A4E5-A28D5FE1FFEA}"/>
              </a:ext>
            </a:extLst>
          </p:cNvPr>
          <p:cNvPicPr>
            <a:picLocks noChangeAspect="1"/>
          </p:cNvPicPr>
          <p:nvPr/>
        </p:nvPicPr>
        <p:blipFill rotWithShape="1">
          <a:blip r:embed="rId3">
            <a:extLst>
              <a:ext uri="{28A0092B-C50C-407E-A947-70E740481C1C}">
                <a14:useLocalDpi xmlns:a14="http://schemas.microsoft.com/office/drawing/2010/main" val="0"/>
              </a:ext>
            </a:extLst>
          </a:blip>
          <a:srcRect l="33189" r="17347"/>
          <a:stretch/>
        </p:blipFill>
        <p:spPr>
          <a:xfrm>
            <a:off x="0" y="0"/>
            <a:ext cx="3876890" cy="6858000"/>
          </a:xfrm>
          <a:prstGeom prst="flowChartDelay">
            <a:avLst/>
          </a:prstGeom>
        </p:spPr>
      </p:pic>
      <p:sp>
        <p:nvSpPr>
          <p:cNvPr id="5" name="TextBox 4">
            <a:extLst>
              <a:ext uri="{FF2B5EF4-FFF2-40B4-BE49-F238E27FC236}">
                <a16:creationId xmlns:a16="http://schemas.microsoft.com/office/drawing/2014/main" id="{EDE5510B-23E2-4E41-8587-A626D79C273C}"/>
              </a:ext>
            </a:extLst>
          </p:cNvPr>
          <p:cNvSpPr txBox="1"/>
          <p:nvPr/>
        </p:nvSpPr>
        <p:spPr>
          <a:xfrm>
            <a:off x="4017504" y="198630"/>
            <a:ext cx="7630258" cy="646331"/>
          </a:xfrm>
          <a:prstGeom prst="rect">
            <a:avLst/>
          </a:prstGeom>
          <a:noFill/>
        </p:spPr>
        <p:txBody>
          <a:bodyPr wrap="square" rtlCol="0">
            <a:spAutoFit/>
          </a:bodyPr>
          <a:lstStyle/>
          <a:p>
            <a:pPr algn="ctr"/>
            <a:r>
              <a:rPr lang="en-GB" sz="3600" b="1" dirty="0">
                <a:solidFill>
                  <a:srgbClr val="3C3C3B"/>
                </a:solidFill>
                <a:latin typeface="Trebuchet MS" panose="020B0603020202020204" pitchFamily="34" charset="0"/>
              </a:rPr>
              <a:t>Jesus comes to meet us</a:t>
            </a:r>
          </a:p>
        </p:txBody>
      </p:sp>
      <p:sp>
        <p:nvSpPr>
          <p:cNvPr id="10" name="TextBox 9">
            <a:extLst>
              <a:ext uri="{FF2B5EF4-FFF2-40B4-BE49-F238E27FC236}">
                <a16:creationId xmlns:a16="http://schemas.microsoft.com/office/drawing/2014/main" id="{36D89581-9F75-4C6C-8607-C829878255F3}"/>
              </a:ext>
            </a:extLst>
          </p:cNvPr>
          <p:cNvSpPr txBox="1"/>
          <p:nvPr/>
        </p:nvSpPr>
        <p:spPr>
          <a:xfrm>
            <a:off x="5104897" y="5563813"/>
            <a:ext cx="6094378" cy="707886"/>
          </a:xfrm>
          <a:prstGeom prst="rect">
            <a:avLst/>
          </a:prstGeom>
          <a:noFill/>
        </p:spPr>
        <p:txBody>
          <a:bodyPr wrap="square">
            <a:spAutoFit/>
          </a:bodyPr>
          <a:lstStyle/>
          <a:p>
            <a:pPr algn="ctr"/>
            <a:r>
              <a:rPr lang="en-GB" sz="2000" dirty="0">
                <a:solidFill>
                  <a:srgbClr val="3C3C3B"/>
                </a:solidFill>
                <a:latin typeface="Trebuchet MS" panose="020B0603020202020204" pitchFamily="34" charset="0"/>
              </a:rPr>
              <a:t>“You didn’t want Heaven without us</a:t>
            </a:r>
            <a:br>
              <a:rPr lang="en-GB" sz="2000" dirty="0">
                <a:solidFill>
                  <a:srgbClr val="3C3C3B"/>
                </a:solidFill>
                <a:latin typeface="Trebuchet MS" panose="020B0603020202020204" pitchFamily="34" charset="0"/>
              </a:rPr>
            </a:br>
            <a:r>
              <a:rPr lang="en-GB" sz="2000" dirty="0">
                <a:solidFill>
                  <a:srgbClr val="3C3C3B"/>
                </a:solidFill>
                <a:latin typeface="Trebuchet MS" panose="020B0603020202020204" pitchFamily="34" charset="0"/>
              </a:rPr>
              <a:t> so Jesus you brought Heaven down”</a:t>
            </a:r>
            <a:endParaRPr lang="en-GB" sz="2000" b="1" dirty="0">
              <a:solidFill>
                <a:srgbClr val="3C3C3B"/>
              </a:solidFill>
              <a:latin typeface="Trebuchet MS" panose="020B0603020202020204" pitchFamily="34" charset="0"/>
            </a:endParaRPr>
          </a:p>
        </p:txBody>
      </p:sp>
      <p:pic>
        <p:nvPicPr>
          <p:cNvPr id="11" name="Picture 10">
            <a:extLst>
              <a:ext uri="{FF2B5EF4-FFF2-40B4-BE49-F238E27FC236}">
                <a16:creationId xmlns:a16="http://schemas.microsoft.com/office/drawing/2014/main" id="{CBF880E9-DCB5-4068-9D25-D8771175E792}"/>
              </a:ext>
            </a:extLst>
          </p:cNvPr>
          <p:cNvPicPr>
            <a:picLocks noChangeAspect="1"/>
          </p:cNvPicPr>
          <p:nvPr/>
        </p:nvPicPr>
        <p:blipFill rotWithShape="1">
          <a:blip r:embed="rId4">
            <a:clrChange>
              <a:clrFrom>
                <a:srgbClr val="FFFFFF"/>
              </a:clrFrom>
              <a:clrTo>
                <a:srgbClr val="FFFFFF">
                  <a:alpha val="0"/>
                </a:srgbClr>
              </a:clrTo>
            </a:clrChange>
          </a:blip>
          <a:srcRect l="-2383" t="3714" r="10120" b="24851"/>
          <a:stretch/>
        </p:blipFill>
        <p:spPr>
          <a:xfrm>
            <a:off x="140121" y="5176199"/>
            <a:ext cx="1011148" cy="1412928"/>
          </a:xfrm>
          <a:prstGeom prst="ellipse">
            <a:avLst/>
          </a:prstGeom>
        </p:spPr>
      </p:pic>
      <p:pic>
        <p:nvPicPr>
          <p:cNvPr id="3" name="Online Media 2" title="What A Beautiful Name - Hillsong Worship">
            <a:hlinkClick r:id="" action="ppaction://media"/>
            <a:extLst>
              <a:ext uri="{FF2B5EF4-FFF2-40B4-BE49-F238E27FC236}">
                <a16:creationId xmlns:a16="http://schemas.microsoft.com/office/drawing/2014/main" id="{5C25100D-B326-4073-821F-4FF5151F2941}"/>
              </a:ext>
            </a:extLst>
          </p:cNvPr>
          <p:cNvPicPr>
            <a:picLocks noRot="1" noChangeAspect="1"/>
          </p:cNvPicPr>
          <p:nvPr>
            <a:videoFile r:link="rId1"/>
          </p:nvPr>
        </p:nvPicPr>
        <p:blipFill>
          <a:blip r:embed="rId5"/>
          <a:stretch>
            <a:fillRect/>
          </a:stretch>
        </p:blipFill>
        <p:spPr>
          <a:xfrm>
            <a:off x="4865961" y="1625600"/>
            <a:ext cx="6094378" cy="3443324"/>
          </a:xfrm>
          <a:prstGeom prst="rect">
            <a:avLst/>
          </a:prstGeom>
        </p:spPr>
      </p:pic>
    </p:spTree>
    <p:extLst>
      <p:ext uri="{BB962C8B-B14F-4D97-AF65-F5344CB8AC3E}">
        <p14:creationId xmlns:p14="http://schemas.microsoft.com/office/powerpoint/2010/main" val="1983406727"/>
      </p:ext>
    </p:extLst>
  </p:cSld>
  <p:clrMapOvr>
    <a:masterClrMapping/>
  </p:clrMapOvr>
  <p:timing>
    <p:tnLst>
      <p:par>
        <p:cTn id="1" dur="indefinite" restart="never" nodeType="tmRoot">
          <p:childTnLst>
            <p:video>
              <p:cMediaNode vol="80000">
                <p:cTn id="2" fill="hold" display="0">
                  <p:stCondLst>
                    <p:cond delay="indefinite"/>
                  </p:stCondLst>
                </p:cTn>
                <p:tgtEl>
                  <p:spTgt spid="3"/>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9DDA8"/>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2D17A20F-AD55-4EE7-BCEA-7B0B4878CF6B}"/>
              </a:ext>
            </a:extLst>
          </p:cNvPr>
          <p:cNvSpPr txBox="1"/>
          <p:nvPr/>
        </p:nvSpPr>
        <p:spPr>
          <a:xfrm>
            <a:off x="323809" y="138472"/>
            <a:ext cx="7630258" cy="1077218"/>
          </a:xfrm>
          <a:prstGeom prst="rect">
            <a:avLst/>
          </a:prstGeom>
          <a:noFill/>
        </p:spPr>
        <p:txBody>
          <a:bodyPr wrap="square" rtlCol="0">
            <a:spAutoFit/>
          </a:bodyPr>
          <a:lstStyle/>
          <a:p>
            <a:pPr algn="ctr"/>
            <a:r>
              <a:rPr lang="en-GB" sz="3600" b="1" dirty="0">
                <a:solidFill>
                  <a:srgbClr val="3C3C3B"/>
                </a:solidFill>
                <a:latin typeface="Trebuchet MS" panose="020B0603020202020204" pitchFamily="34" charset="0"/>
              </a:rPr>
              <a:t>Hero of our Faith</a:t>
            </a:r>
          </a:p>
          <a:p>
            <a:pPr algn="ctr"/>
            <a:r>
              <a:rPr lang="en-GB" sz="2800" dirty="0">
                <a:solidFill>
                  <a:srgbClr val="3C3C3B"/>
                </a:solidFill>
                <a:latin typeface="Trebuchet MS" panose="020B0603020202020204" pitchFamily="34" charset="0"/>
              </a:rPr>
              <a:t>St Josephine </a:t>
            </a:r>
            <a:r>
              <a:rPr lang="en-GB" sz="2800" dirty="0" err="1">
                <a:solidFill>
                  <a:srgbClr val="3C3C3B"/>
                </a:solidFill>
                <a:latin typeface="Trebuchet MS" panose="020B0603020202020204" pitchFamily="34" charset="0"/>
              </a:rPr>
              <a:t>Bakhita</a:t>
            </a:r>
            <a:endParaRPr lang="en-GB" sz="2800" dirty="0">
              <a:solidFill>
                <a:srgbClr val="3C3C3B"/>
              </a:solidFill>
              <a:latin typeface="Trebuchet MS" panose="020B0603020202020204" pitchFamily="34" charset="0"/>
            </a:endParaRPr>
          </a:p>
        </p:txBody>
      </p:sp>
      <p:pic>
        <p:nvPicPr>
          <p:cNvPr id="18" name="Picture 17">
            <a:extLst>
              <a:ext uri="{FF2B5EF4-FFF2-40B4-BE49-F238E27FC236}">
                <a16:creationId xmlns:a16="http://schemas.microsoft.com/office/drawing/2014/main" id="{811193F9-0807-47F2-8883-3720C292C616}"/>
              </a:ext>
            </a:extLst>
          </p:cNvPr>
          <p:cNvPicPr>
            <a:picLocks noChangeAspect="1"/>
          </p:cNvPicPr>
          <p:nvPr/>
        </p:nvPicPr>
        <p:blipFill rotWithShape="1">
          <a:blip r:embed="rId3">
            <a:clrChange>
              <a:clrFrom>
                <a:srgbClr val="FFFFFF"/>
              </a:clrFrom>
              <a:clrTo>
                <a:srgbClr val="FFFFFF">
                  <a:alpha val="0"/>
                </a:srgbClr>
              </a:clrTo>
            </a:clrChange>
          </a:blip>
          <a:srcRect l="-2383" t="3714" r="10120" b="24851"/>
          <a:stretch/>
        </p:blipFill>
        <p:spPr>
          <a:xfrm>
            <a:off x="140121" y="5176199"/>
            <a:ext cx="1011148" cy="1412928"/>
          </a:xfrm>
          <a:prstGeom prst="ellipse">
            <a:avLst/>
          </a:prstGeom>
        </p:spPr>
      </p:pic>
      <p:pic>
        <p:nvPicPr>
          <p:cNvPr id="2" name="Online Media 1" title="St. Josephine Bakhita HD">
            <a:hlinkClick r:id="" action="ppaction://media"/>
            <a:extLst>
              <a:ext uri="{FF2B5EF4-FFF2-40B4-BE49-F238E27FC236}">
                <a16:creationId xmlns:a16="http://schemas.microsoft.com/office/drawing/2014/main" id="{0BA769A2-D8F4-4E49-A7CC-02EA058E682A}"/>
              </a:ext>
            </a:extLst>
          </p:cNvPr>
          <p:cNvPicPr>
            <a:picLocks noRot="1" noChangeAspect="1"/>
          </p:cNvPicPr>
          <p:nvPr>
            <a:videoFile r:link="rId1"/>
          </p:nvPr>
        </p:nvPicPr>
        <p:blipFill>
          <a:blip r:embed="rId4"/>
          <a:stretch>
            <a:fillRect/>
          </a:stretch>
        </p:blipFill>
        <p:spPr>
          <a:xfrm>
            <a:off x="1252621" y="1573967"/>
            <a:ext cx="6471653" cy="3656484"/>
          </a:xfrm>
          <a:prstGeom prst="rect">
            <a:avLst/>
          </a:prstGeom>
        </p:spPr>
      </p:pic>
      <p:pic>
        <p:nvPicPr>
          <p:cNvPr id="6" name="Picture 5" descr="Text&#10;&#10;Description automatically generated">
            <a:extLst>
              <a:ext uri="{FF2B5EF4-FFF2-40B4-BE49-F238E27FC236}">
                <a16:creationId xmlns:a16="http://schemas.microsoft.com/office/drawing/2014/main" id="{8BACEB82-17F8-461D-9237-60C307132A69}"/>
              </a:ext>
            </a:extLst>
          </p:cNvPr>
          <p:cNvPicPr>
            <a:picLocks noChangeAspect="1"/>
          </p:cNvPicPr>
          <p:nvPr/>
        </p:nvPicPr>
        <p:blipFill rotWithShape="1">
          <a:blip r:embed="rId5">
            <a:extLst>
              <a:ext uri="{28A0092B-C50C-407E-A947-70E740481C1C}">
                <a14:useLocalDpi xmlns:a14="http://schemas.microsoft.com/office/drawing/2010/main" val="0"/>
              </a:ext>
            </a:extLst>
          </a:blip>
          <a:srcRect l="6172" t="13264" r="4667" b="15916"/>
          <a:stretch/>
        </p:blipFill>
        <p:spPr>
          <a:xfrm>
            <a:off x="8398042" y="975337"/>
            <a:ext cx="2911642" cy="2312683"/>
          </a:xfrm>
          <a:prstGeom prst="rect">
            <a:avLst/>
          </a:prstGeom>
          <a:ln>
            <a:solidFill>
              <a:schemeClr val="tx1"/>
            </a:solidFill>
          </a:ln>
        </p:spPr>
      </p:pic>
      <p:pic>
        <p:nvPicPr>
          <p:cNvPr id="8" name="Picture 7" descr="Text&#10;&#10;Description automatically generated">
            <a:extLst>
              <a:ext uri="{FF2B5EF4-FFF2-40B4-BE49-F238E27FC236}">
                <a16:creationId xmlns:a16="http://schemas.microsoft.com/office/drawing/2014/main" id="{6F8E70DC-008C-44EA-8C51-FFDE2839B97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3130" r="12766"/>
          <a:stretch/>
        </p:blipFill>
        <p:spPr>
          <a:xfrm>
            <a:off x="8398042" y="3429000"/>
            <a:ext cx="2911642" cy="2210134"/>
          </a:xfrm>
          <a:prstGeom prst="rect">
            <a:avLst/>
          </a:prstGeom>
          <a:ln>
            <a:solidFill>
              <a:schemeClr val="tx1"/>
            </a:solidFill>
          </a:ln>
        </p:spPr>
      </p:pic>
      <p:sp>
        <p:nvSpPr>
          <p:cNvPr id="14" name="TextBox 13">
            <a:extLst>
              <a:ext uri="{FF2B5EF4-FFF2-40B4-BE49-F238E27FC236}">
                <a16:creationId xmlns:a16="http://schemas.microsoft.com/office/drawing/2014/main" id="{5282679D-5388-442F-9F00-D024A4ECBF42}"/>
              </a:ext>
            </a:extLst>
          </p:cNvPr>
          <p:cNvSpPr txBox="1"/>
          <p:nvPr/>
        </p:nvSpPr>
        <p:spPr>
          <a:xfrm>
            <a:off x="1252622" y="5588728"/>
            <a:ext cx="6882856" cy="646331"/>
          </a:xfrm>
          <a:prstGeom prst="rect">
            <a:avLst/>
          </a:prstGeom>
          <a:noFill/>
        </p:spPr>
        <p:txBody>
          <a:bodyPr wrap="square">
            <a:spAutoFit/>
          </a:bodyPr>
          <a:lstStyle/>
          <a:p>
            <a:pPr algn="ctr"/>
            <a:r>
              <a:rPr lang="en-GB" dirty="0">
                <a:solidFill>
                  <a:srgbClr val="3C3C3B"/>
                </a:solidFill>
                <a:latin typeface="Trebuchet MS" panose="020B0603020202020204" pitchFamily="34" charset="0"/>
              </a:rPr>
              <a:t>Let us pray for victims of human trafficking around the world and pray for a change of heart from those who inflict it.</a:t>
            </a:r>
            <a:endParaRPr lang="en-GB" b="1" dirty="0">
              <a:solidFill>
                <a:srgbClr val="3C3C3B"/>
              </a:solidFill>
              <a:latin typeface="Trebuchet MS" panose="020B0603020202020204" pitchFamily="34" charset="0"/>
            </a:endParaRPr>
          </a:p>
        </p:txBody>
      </p:sp>
    </p:spTree>
    <p:extLst>
      <p:ext uri="{BB962C8B-B14F-4D97-AF65-F5344CB8AC3E}">
        <p14:creationId xmlns:p14="http://schemas.microsoft.com/office/powerpoint/2010/main" val="3829352444"/>
      </p:ext>
    </p:extLst>
  </p:cSld>
  <p:clrMapOvr>
    <a:masterClrMapping/>
  </p:clrMapOvr>
  <p:timing>
    <p:tnLst>
      <p:par>
        <p:cTn id="1" dur="indefinite" restart="never" nodeType="tmRoot">
          <p:childTnLst>
            <p:video>
              <p:cMediaNode vol="80000">
                <p:cTn id="2" fill="hold" display="0">
                  <p:stCondLst>
                    <p:cond delay="indefinite"/>
                  </p:stCondLst>
                </p:cTn>
                <p:tgtEl>
                  <p:spTgt spid="2"/>
                </p:tgtEl>
              </p:cMediaNode>
            </p:video>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TotalTime>
  <Words>1186</Words>
  <Application>Microsoft Office PowerPoint</Application>
  <PresentationFormat>Widescreen</PresentationFormat>
  <Paragraphs>126</Paragraphs>
  <Slides>22</Slides>
  <Notes>0</Notes>
  <HiddenSlides>0</HiddenSlides>
  <MMClips>6</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Trebuchet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Griffin</dc:creator>
  <cp:lastModifiedBy>John Griffin</cp:lastModifiedBy>
  <cp:revision>6</cp:revision>
  <dcterms:created xsi:type="dcterms:W3CDTF">2021-01-25T15:57:32Z</dcterms:created>
  <dcterms:modified xsi:type="dcterms:W3CDTF">2021-02-19T14:45:34Z</dcterms:modified>
</cp:coreProperties>
</file>