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84" r:id="rId2"/>
    <p:sldId id="268" r:id="rId3"/>
    <p:sldId id="322" r:id="rId4"/>
    <p:sldId id="287" r:id="rId5"/>
    <p:sldId id="323" r:id="rId6"/>
    <p:sldId id="330" r:id="rId7"/>
    <p:sldId id="325" r:id="rId8"/>
    <p:sldId id="297" r:id="rId9"/>
    <p:sldId id="324" r:id="rId10"/>
    <p:sldId id="333" r:id="rId11"/>
    <p:sldId id="314" r:id="rId12"/>
    <p:sldId id="331" r:id="rId13"/>
    <p:sldId id="299" r:id="rId14"/>
    <p:sldId id="332" r:id="rId15"/>
    <p:sldId id="301" r:id="rId16"/>
    <p:sldId id="302" r:id="rId17"/>
    <p:sldId id="303" r:id="rId18"/>
    <p:sldId id="283" r:id="rId19"/>
    <p:sldId id="304" r:id="rId20"/>
    <p:sldId id="33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 Griffin" initials="JG" lastIdx="2" clrIdx="0">
    <p:extLst>
      <p:ext uri="{19B8F6BF-5375-455C-9EA6-DF929625EA0E}">
        <p15:presenceInfo xmlns:p15="http://schemas.microsoft.com/office/powerpoint/2012/main" userId="S::John.Griffin@dioceseofsalford.org.uk::0db8a7e9-474f-435b-9ded-d115b0ce511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C3C3B"/>
    <a:srgbClr val="F09988"/>
    <a:srgbClr val="B7CA16"/>
    <a:srgbClr val="F8C546"/>
    <a:srgbClr val="EE3937"/>
    <a:srgbClr val="FFFFFF"/>
    <a:srgbClr val="333739"/>
    <a:srgbClr val="C4AF88"/>
    <a:srgbClr val="F05635"/>
    <a:srgbClr val="F9CC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416" autoAdjust="0"/>
    <p:restoredTop sz="94660"/>
  </p:normalViewPr>
  <p:slideViewPr>
    <p:cSldViewPr snapToGrid="0">
      <p:cViewPr varScale="1">
        <p:scale>
          <a:sx n="110" d="100"/>
          <a:sy n="110" d="100"/>
        </p:scale>
        <p:origin x="35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14F449D-E8B9-4B36-BC68-2BE446A1AAAB}" type="doc">
      <dgm:prSet loTypeId="urn:microsoft.com/office/officeart/2005/8/layout/hierarchy1" loCatId="hierarchy" qsTypeId="urn:microsoft.com/office/officeart/2005/8/quickstyle/simple1" qsCatId="simple" csTypeId="urn:microsoft.com/office/officeart/2005/8/colors/accent2_2" csCatId="accent2" phldr="1"/>
      <dgm:spPr/>
      <dgm:t>
        <a:bodyPr/>
        <a:lstStyle/>
        <a:p>
          <a:endParaRPr lang="en-GB"/>
        </a:p>
      </dgm:t>
    </dgm:pt>
    <dgm:pt modelId="{B7D817A3-8A93-4E2C-83B5-443BF768B810}">
      <dgm:prSet phldrT="[Text]" custT="1"/>
      <dgm:spPr/>
      <dgm:t>
        <a:bodyPr/>
        <a:lstStyle/>
        <a:p>
          <a:r>
            <a:rPr lang="en-GB" sz="1400" b="0" dirty="0">
              <a:solidFill>
                <a:schemeClr val="tx1"/>
              </a:solidFill>
              <a:latin typeface="Trebuchet MS" panose="020B0603020202020204" pitchFamily="34" charset="0"/>
            </a:rPr>
            <a:t>Universal Call to Holiness</a:t>
          </a:r>
        </a:p>
        <a:p>
          <a:r>
            <a:rPr lang="en-GB" sz="1400" b="0" dirty="0">
              <a:solidFill>
                <a:schemeClr val="tx1"/>
              </a:solidFill>
              <a:latin typeface="Trebuchet MS" panose="020B0603020202020204" pitchFamily="34" charset="0"/>
            </a:rPr>
            <a:t>(We are all called to be Saints)</a:t>
          </a:r>
        </a:p>
      </dgm:t>
    </dgm:pt>
    <dgm:pt modelId="{2BA471AA-257F-4D9E-9732-BAD9F1582DD2}" type="parTrans" cxnId="{ABA9F597-8E2F-4E38-96CC-B6ECDDD99000}">
      <dgm:prSet/>
      <dgm:spPr/>
      <dgm:t>
        <a:bodyPr/>
        <a:lstStyle/>
        <a:p>
          <a:endParaRPr lang="en-GB"/>
        </a:p>
      </dgm:t>
    </dgm:pt>
    <dgm:pt modelId="{64EBEBD1-112D-4D6E-8C91-3AD6B7CD426F}" type="sibTrans" cxnId="{ABA9F597-8E2F-4E38-96CC-B6ECDDD99000}">
      <dgm:prSet/>
      <dgm:spPr/>
      <dgm:t>
        <a:bodyPr/>
        <a:lstStyle/>
        <a:p>
          <a:endParaRPr lang="en-GB"/>
        </a:p>
      </dgm:t>
    </dgm:pt>
    <dgm:pt modelId="{9873C4AC-9EC2-4F3C-8834-94F96666E858}" type="asst">
      <dgm:prSet phldrT="[Text]" custT="1"/>
      <dgm:spPr/>
      <dgm:t>
        <a:bodyPr/>
        <a:lstStyle/>
        <a:p>
          <a:r>
            <a:rPr lang="en-GB" sz="1400" b="0" dirty="0">
              <a:solidFill>
                <a:schemeClr val="tx1"/>
              </a:solidFill>
              <a:latin typeface="Trebuchet MS" panose="020B0603020202020204" pitchFamily="34" charset="0"/>
            </a:rPr>
            <a:t>Priest</a:t>
          </a:r>
          <a:endParaRPr lang="en-GB" sz="1400" dirty="0"/>
        </a:p>
      </dgm:t>
    </dgm:pt>
    <dgm:pt modelId="{DC3EE490-B3E6-4E99-91BE-51AF63CF1EB5}" type="parTrans" cxnId="{108EE98B-3E8D-4870-ABB4-862D9A5E8695}">
      <dgm:prSet/>
      <dgm:spPr/>
      <dgm:t>
        <a:bodyPr/>
        <a:lstStyle/>
        <a:p>
          <a:endParaRPr lang="en-GB"/>
        </a:p>
      </dgm:t>
    </dgm:pt>
    <dgm:pt modelId="{B2200A8A-19E3-4065-B80C-94FFC227F37B}" type="sibTrans" cxnId="{108EE98B-3E8D-4870-ABB4-862D9A5E8695}">
      <dgm:prSet/>
      <dgm:spPr/>
      <dgm:t>
        <a:bodyPr/>
        <a:lstStyle/>
        <a:p>
          <a:endParaRPr lang="en-GB"/>
        </a:p>
      </dgm:t>
    </dgm:pt>
    <dgm:pt modelId="{5D0FBBF0-A46B-4C3C-9191-54395D2D3193}">
      <dgm:prSet phldrT="[Text]" custT="1"/>
      <dgm:spPr/>
      <dgm:t>
        <a:bodyPr/>
        <a:lstStyle/>
        <a:p>
          <a:r>
            <a:rPr lang="en-GB" sz="1400" b="0" dirty="0">
              <a:solidFill>
                <a:schemeClr val="tx1"/>
              </a:solidFill>
              <a:latin typeface="Trebuchet MS" panose="020B0603020202020204" pitchFamily="34" charset="0"/>
            </a:rPr>
            <a:t>Religious Brother or Sister</a:t>
          </a:r>
          <a:endParaRPr lang="en-GB" sz="1400" dirty="0"/>
        </a:p>
      </dgm:t>
    </dgm:pt>
    <dgm:pt modelId="{781BE052-0789-4E7F-9267-2C6B87B35051}" type="parTrans" cxnId="{866B8390-4866-4A4F-A856-530F40979A09}">
      <dgm:prSet/>
      <dgm:spPr/>
      <dgm:t>
        <a:bodyPr/>
        <a:lstStyle/>
        <a:p>
          <a:endParaRPr lang="en-GB"/>
        </a:p>
      </dgm:t>
    </dgm:pt>
    <dgm:pt modelId="{1D5CA5CC-24BD-4633-85F4-85D40F4CA151}" type="sibTrans" cxnId="{866B8390-4866-4A4F-A856-530F40979A09}">
      <dgm:prSet/>
      <dgm:spPr/>
      <dgm:t>
        <a:bodyPr/>
        <a:lstStyle/>
        <a:p>
          <a:endParaRPr lang="en-GB"/>
        </a:p>
      </dgm:t>
    </dgm:pt>
    <dgm:pt modelId="{CC00BFD6-A147-444A-93BC-AC7CF7C2F9FC}">
      <dgm:prSet phldrT="[Text]" custT="1"/>
      <dgm:spPr/>
      <dgm:t>
        <a:bodyPr/>
        <a:lstStyle/>
        <a:p>
          <a:r>
            <a:rPr lang="en-GB" sz="1400" b="0" dirty="0">
              <a:solidFill>
                <a:schemeClr val="tx1"/>
              </a:solidFill>
              <a:latin typeface="Trebuchet MS" panose="020B0603020202020204" pitchFamily="34" charset="0"/>
            </a:rPr>
            <a:t>Married</a:t>
          </a:r>
          <a:endParaRPr lang="en-GB" sz="1400" dirty="0"/>
        </a:p>
      </dgm:t>
    </dgm:pt>
    <dgm:pt modelId="{857C62E6-7E80-4495-94E7-67B03D693C0D}" type="parTrans" cxnId="{9806D770-AD76-44B9-A984-7D195DA9ABEE}">
      <dgm:prSet/>
      <dgm:spPr/>
      <dgm:t>
        <a:bodyPr/>
        <a:lstStyle/>
        <a:p>
          <a:endParaRPr lang="en-GB"/>
        </a:p>
      </dgm:t>
    </dgm:pt>
    <dgm:pt modelId="{1EB06FA1-4D17-487B-B658-961206A7605B}" type="sibTrans" cxnId="{9806D770-AD76-44B9-A984-7D195DA9ABEE}">
      <dgm:prSet/>
      <dgm:spPr/>
      <dgm:t>
        <a:bodyPr/>
        <a:lstStyle/>
        <a:p>
          <a:endParaRPr lang="en-GB"/>
        </a:p>
      </dgm:t>
    </dgm:pt>
    <dgm:pt modelId="{70B374FA-4018-41A4-A36B-F422EE5DD5E1}">
      <dgm:prSet phldrT="[Text]" custT="1"/>
      <dgm:spPr/>
      <dgm:t>
        <a:bodyPr/>
        <a:lstStyle/>
        <a:p>
          <a:r>
            <a:rPr lang="en-GB" sz="1400" b="0" dirty="0">
              <a:solidFill>
                <a:schemeClr val="tx1"/>
              </a:solidFill>
              <a:latin typeface="Trebuchet MS" panose="020B0603020202020204" pitchFamily="34" charset="0"/>
            </a:rPr>
            <a:t>Single or </a:t>
          </a:r>
          <a:r>
            <a:rPr lang="en-GB" sz="1400" b="0" dirty="0">
              <a:latin typeface="Trebuchet MS" panose="020B0603020202020204" pitchFamily="34" charset="0"/>
            </a:rPr>
            <a:t>consecrated</a:t>
          </a:r>
        </a:p>
      </dgm:t>
    </dgm:pt>
    <dgm:pt modelId="{2FCD70A6-BABE-4A5D-82E9-6678F63AC27C}" type="parTrans" cxnId="{AB272F6B-FBAA-4584-A188-BC7ADE004A3E}">
      <dgm:prSet/>
      <dgm:spPr/>
      <dgm:t>
        <a:bodyPr/>
        <a:lstStyle/>
        <a:p>
          <a:endParaRPr lang="en-GB"/>
        </a:p>
      </dgm:t>
    </dgm:pt>
    <dgm:pt modelId="{A32069A5-082B-4460-A3F3-3B34E9DCAF76}" type="sibTrans" cxnId="{AB272F6B-FBAA-4584-A188-BC7ADE004A3E}">
      <dgm:prSet/>
      <dgm:spPr/>
      <dgm:t>
        <a:bodyPr/>
        <a:lstStyle/>
        <a:p>
          <a:endParaRPr lang="en-GB"/>
        </a:p>
      </dgm:t>
    </dgm:pt>
    <dgm:pt modelId="{294DE5C8-ABE3-4156-AA9F-C60D2BAAB7F8}">
      <dgm:prSet custT="1"/>
      <dgm:spPr/>
      <dgm:t>
        <a:bodyPr/>
        <a:lstStyle/>
        <a:p>
          <a:r>
            <a:rPr lang="en-GB" sz="1400" b="0" dirty="0">
              <a:solidFill>
                <a:schemeClr val="tx1"/>
              </a:solidFill>
              <a:latin typeface="Trebuchet MS" panose="020B0603020202020204" pitchFamily="34" charset="0"/>
            </a:rPr>
            <a:t>Any job (teacher, care profession, office etc.)</a:t>
          </a:r>
          <a:endParaRPr lang="en-GB" sz="1400" dirty="0"/>
        </a:p>
      </dgm:t>
    </dgm:pt>
    <dgm:pt modelId="{EB46E4C2-D1A9-40A9-B36E-122E73979754}" type="parTrans" cxnId="{16793F36-266E-477F-B567-F749B31C0DA5}">
      <dgm:prSet/>
      <dgm:spPr/>
      <dgm:t>
        <a:bodyPr/>
        <a:lstStyle/>
        <a:p>
          <a:endParaRPr lang="en-GB"/>
        </a:p>
      </dgm:t>
    </dgm:pt>
    <dgm:pt modelId="{918F2F6B-E064-45FC-A086-FE0DD19FEDA6}" type="sibTrans" cxnId="{16793F36-266E-477F-B567-F749B31C0DA5}">
      <dgm:prSet/>
      <dgm:spPr/>
      <dgm:t>
        <a:bodyPr/>
        <a:lstStyle/>
        <a:p>
          <a:endParaRPr lang="en-GB"/>
        </a:p>
      </dgm:t>
    </dgm:pt>
    <dgm:pt modelId="{4A7AE056-6652-447C-B6DE-EABB67986A77}" type="pres">
      <dgm:prSet presAssocID="{214F449D-E8B9-4B36-BC68-2BE446A1AAAB}" presName="hierChild1" presStyleCnt="0">
        <dgm:presLayoutVars>
          <dgm:chPref val="1"/>
          <dgm:dir/>
          <dgm:animOne val="branch"/>
          <dgm:animLvl val="lvl"/>
          <dgm:resizeHandles/>
        </dgm:presLayoutVars>
      </dgm:prSet>
      <dgm:spPr/>
    </dgm:pt>
    <dgm:pt modelId="{E66A0FAD-1EDE-497C-BC3B-0FC544202F2F}" type="pres">
      <dgm:prSet presAssocID="{B7D817A3-8A93-4E2C-83B5-443BF768B810}" presName="hierRoot1" presStyleCnt="0"/>
      <dgm:spPr/>
    </dgm:pt>
    <dgm:pt modelId="{16A94D95-7056-4D51-A058-4B44B1A902D0}" type="pres">
      <dgm:prSet presAssocID="{B7D817A3-8A93-4E2C-83B5-443BF768B810}" presName="composite" presStyleCnt="0"/>
      <dgm:spPr/>
    </dgm:pt>
    <dgm:pt modelId="{5DA5A13D-8E1E-4A25-A7DC-94649EA33555}" type="pres">
      <dgm:prSet presAssocID="{B7D817A3-8A93-4E2C-83B5-443BF768B810}" presName="background" presStyleLbl="node0" presStyleIdx="0" presStyleCnt="1"/>
      <dgm:spPr/>
    </dgm:pt>
    <dgm:pt modelId="{30067D98-6C71-4056-94CC-A2F35023B49B}" type="pres">
      <dgm:prSet presAssocID="{B7D817A3-8A93-4E2C-83B5-443BF768B810}" presName="text" presStyleLbl="fgAcc0" presStyleIdx="0" presStyleCnt="1" custScaleX="230992">
        <dgm:presLayoutVars>
          <dgm:chPref val="3"/>
        </dgm:presLayoutVars>
      </dgm:prSet>
      <dgm:spPr/>
    </dgm:pt>
    <dgm:pt modelId="{F14106AD-64A6-4B72-90CD-5E4E96083B2F}" type="pres">
      <dgm:prSet presAssocID="{B7D817A3-8A93-4E2C-83B5-443BF768B810}" presName="hierChild2" presStyleCnt="0"/>
      <dgm:spPr/>
    </dgm:pt>
    <dgm:pt modelId="{64A651B8-693A-47F6-80B5-67F23CDDA3D5}" type="pres">
      <dgm:prSet presAssocID="{DC3EE490-B3E6-4E99-91BE-51AF63CF1EB5}" presName="Name10" presStyleLbl="parChTrans1D2" presStyleIdx="0" presStyleCnt="4"/>
      <dgm:spPr/>
    </dgm:pt>
    <dgm:pt modelId="{4F0BB48E-9590-4039-9BD7-E54E258C2D6C}" type="pres">
      <dgm:prSet presAssocID="{9873C4AC-9EC2-4F3C-8834-94F96666E858}" presName="hierRoot2" presStyleCnt="0"/>
      <dgm:spPr/>
    </dgm:pt>
    <dgm:pt modelId="{A832E2E6-FCA6-4D17-9A61-42A3EEDE081B}" type="pres">
      <dgm:prSet presAssocID="{9873C4AC-9EC2-4F3C-8834-94F96666E858}" presName="composite2" presStyleCnt="0"/>
      <dgm:spPr/>
    </dgm:pt>
    <dgm:pt modelId="{6B02E4D4-E4BE-4324-A5BE-4D2CA674E066}" type="pres">
      <dgm:prSet presAssocID="{9873C4AC-9EC2-4F3C-8834-94F96666E858}" presName="background2" presStyleLbl="asst1" presStyleIdx="0" presStyleCnt="1"/>
      <dgm:spPr/>
    </dgm:pt>
    <dgm:pt modelId="{96FE1FFF-0A94-4CD4-91F9-7307CD86290B}" type="pres">
      <dgm:prSet presAssocID="{9873C4AC-9EC2-4F3C-8834-94F96666E858}" presName="text2" presStyleLbl="fgAcc2" presStyleIdx="0" presStyleCnt="4">
        <dgm:presLayoutVars>
          <dgm:chPref val="3"/>
        </dgm:presLayoutVars>
      </dgm:prSet>
      <dgm:spPr/>
    </dgm:pt>
    <dgm:pt modelId="{E0EB27DE-C10A-4997-80F2-71690FBD39A9}" type="pres">
      <dgm:prSet presAssocID="{9873C4AC-9EC2-4F3C-8834-94F96666E858}" presName="hierChild3" presStyleCnt="0"/>
      <dgm:spPr/>
    </dgm:pt>
    <dgm:pt modelId="{C71DE04E-F1C2-4947-96C2-33412150B80C}" type="pres">
      <dgm:prSet presAssocID="{781BE052-0789-4E7F-9267-2C6B87B35051}" presName="Name10" presStyleLbl="parChTrans1D2" presStyleIdx="1" presStyleCnt="4"/>
      <dgm:spPr/>
    </dgm:pt>
    <dgm:pt modelId="{0AFDF033-47B0-4C34-ABA3-B083EFDB4B32}" type="pres">
      <dgm:prSet presAssocID="{5D0FBBF0-A46B-4C3C-9191-54395D2D3193}" presName="hierRoot2" presStyleCnt="0"/>
      <dgm:spPr/>
    </dgm:pt>
    <dgm:pt modelId="{73BB2C38-C410-4DC1-9503-B4EDBAB2864B}" type="pres">
      <dgm:prSet presAssocID="{5D0FBBF0-A46B-4C3C-9191-54395D2D3193}" presName="composite2" presStyleCnt="0"/>
      <dgm:spPr/>
    </dgm:pt>
    <dgm:pt modelId="{1F3DAB8D-AE25-4596-A0CC-B60561FC8345}" type="pres">
      <dgm:prSet presAssocID="{5D0FBBF0-A46B-4C3C-9191-54395D2D3193}" presName="background2" presStyleLbl="node2" presStyleIdx="0" presStyleCnt="3"/>
      <dgm:spPr/>
    </dgm:pt>
    <dgm:pt modelId="{A0FD218A-C04E-4530-9155-69BD6460023B}" type="pres">
      <dgm:prSet presAssocID="{5D0FBBF0-A46B-4C3C-9191-54395D2D3193}" presName="text2" presStyleLbl="fgAcc2" presStyleIdx="1" presStyleCnt="4">
        <dgm:presLayoutVars>
          <dgm:chPref val="3"/>
        </dgm:presLayoutVars>
      </dgm:prSet>
      <dgm:spPr/>
    </dgm:pt>
    <dgm:pt modelId="{2883E770-E946-42AB-903E-C4831A098DA4}" type="pres">
      <dgm:prSet presAssocID="{5D0FBBF0-A46B-4C3C-9191-54395D2D3193}" presName="hierChild3" presStyleCnt="0"/>
      <dgm:spPr/>
    </dgm:pt>
    <dgm:pt modelId="{4D8DE6F9-1BB4-406A-9E08-36FC8FA65E28}" type="pres">
      <dgm:prSet presAssocID="{857C62E6-7E80-4495-94E7-67B03D693C0D}" presName="Name10" presStyleLbl="parChTrans1D2" presStyleIdx="2" presStyleCnt="4"/>
      <dgm:spPr/>
    </dgm:pt>
    <dgm:pt modelId="{F0BCAA92-45AA-43CF-ABE1-ACF0A54F5B34}" type="pres">
      <dgm:prSet presAssocID="{CC00BFD6-A147-444A-93BC-AC7CF7C2F9FC}" presName="hierRoot2" presStyleCnt="0"/>
      <dgm:spPr/>
    </dgm:pt>
    <dgm:pt modelId="{52925F6F-9B64-4C8E-9530-882C2D463881}" type="pres">
      <dgm:prSet presAssocID="{CC00BFD6-A147-444A-93BC-AC7CF7C2F9FC}" presName="composite2" presStyleCnt="0"/>
      <dgm:spPr/>
    </dgm:pt>
    <dgm:pt modelId="{28CB74A7-9B75-4E12-A3A5-DCE3C6E94C39}" type="pres">
      <dgm:prSet presAssocID="{CC00BFD6-A147-444A-93BC-AC7CF7C2F9FC}" presName="background2" presStyleLbl="node2" presStyleIdx="1" presStyleCnt="3"/>
      <dgm:spPr/>
    </dgm:pt>
    <dgm:pt modelId="{5B3A3317-9D3B-47C1-AE9A-DFC739A69FCF}" type="pres">
      <dgm:prSet presAssocID="{CC00BFD6-A147-444A-93BC-AC7CF7C2F9FC}" presName="text2" presStyleLbl="fgAcc2" presStyleIdx="2" presStyleCnt="4">
        <dgm:presLayoutVars>
          <dgm:chPref val="3"/>
        </dgm:presLayoutVars>
      </dgm:prSet>
      <dgm:spPr/>
    </dgm:pt>
    <dgm:pt modelId="{47A19302-8C2E-4038-AEC0-564150005B37}" type="pres">
      <dgm:prSet presAssocID="{CC00BFD6-A147-444A-93BC-AC7CF7C2F9FC}" presName="hierChild3" presStyleCnt="0"/>
      <dgm:spPr/>
    </dgm:pt>
    <dgm:pt modelId="{5F4CE69E-B6D2-48F0-9BDD-A80E8733623D}" type="pres">
      <dgm:prSet presAssocID="{EB46E4C2-D1A9-40A9-B36E-122E73979754}" presName="Name17" presStyleLbl="parChTrans1D3" presStyleIdx="0" presStyleCnt="1"/>
      <dgm:spPr/>
    </dgm:pt>
    <dgm:pt modelId="{5E356CED-118D-4472-9C39-CF9EBF74DC3B}" type="pres">
      <dgm:prSet presAssocID="{294DE5C8-ABE3-4156-AA9F-C60D2BAAB7F8}" presName="hierRoot3" presStyleCnt="0"/>
      <dgm:spPr/>
    </dgm:pt>
    <dgm:pt modelId="{F96A07E9-5457-456D-B482-30DC7F78068B}" type="pres">
      <dgm:prSet presAssocID="{294DE5C8-ABE3-4156-AA9F-C60D2BAAB7F8}" presName="composite3" presStyleCnt="0"/>
      <dgm:spPr/>
    </dgm:pt>
    <dgm:pt modelId="{63E18B66-676E-4FF2-BD88-677FF8F169A9}" type="pres">
      <dgm:prSet presAssocID="{294DE5C8-ABE3-4156-AA9F-C60D2BAAB7F8}" presName="background3" presStyleLbl="node3" presStyleIdx="0" presStyleCnt="1"/>
      <dgm:spPr/>
    </dgm:pt>
    <dgm:pt modelId="{8E5222C4-F95E-47D1-9913-31593D6606D5}" type="pres">
      <dgm:prSet presAssocID="{294DE5C8-ABE3-4156-AA9F-C60D2BAAB7F8}" presName="text3" presStyleLbl="fgAcc3" presStyleIdx="0" presStyleCnt="1">
        <dgm:presLayoutVars>
          <dgm:chPref val="3"/>
        </dgm:presLayoutVars>
      </dgm:prSet>
      <dgm:spPr/>
    </dgm:pt>
    <dgm:pt modelId="{D8F272D0-1058-42FE-9ECC-4AFC30372E49}" type="pres">
      <dgm:prSet presAssocID="{294DE5C8-ABE3-4156-AA9F-C60D2BAAB7F8}" presName="hierChild4" presStyleCnt="0"/>
      <dgm:spPr/>
    </dgm:pt>
    <dgm:pt modelId="{CCA69340-9C51-4719-8A93-3DD943D9AF7D}" type="pres">
      <dgm:prSet presAssocID="{2FCD70A6-BABE-4A5D-82E9-6678F63AC27C}" presName="Name10" presStyleLbl="parChTrans1D2" presStyleIdx="3" presStyleCnt="4"/>
      <dgm:spPr/>
    </dgm:pt>
    <dgm:pt modelId="{D8449B28-56E4-4CFC-AC07-3D608E6B3C7A}" type="pres">
      <dgm:prSet presAssocID="{70B374FA-4018-41A4-A36B-F422EE5DD5E1}" presName="hierRoot2" presStyleCnt="0"/>
      <dgm:spPr/>
    </dgm:pt>
    <dgm:pt modelId="{1CFB22D3-1016-4385-96DE-EDD30A4BA2A3}" type="pres">
      <dgm:prSet presAssocID="{70B374FA-4018-41A4-A36B-F422EE5DD5E1}" presName="composite2" presStyleCnt="0"/>
      <dgm:spPr/>
    </dgm:pt>
    <dgm:pt modelId="{6E7C83CE-FC5A-4B6D-A230-2409AA01E541}" type="pres">
      <dgm:prSet presAssocID="{70B374FA-4018-41A4-A36B-F422EE5DD5E1}" presName="background2" presStyleLbl="node2" presStyleIdx="2" presStyleCnt="3"/>
      <dgm:spPr/>
    </dgm:pt>
    <dgm:pt modelId="{320FCC7A-AC27-47CE-B63C-C6F9CA2E945B}" type="pres">
      <dgm:prSet presAssocID="{70B374FA-4018-41A4-A36B-F422EE5DD5E1}" presName="text2" presStyleLbl="fgAcc2" presStyleIdx="3" presStyleCnt="4">
        <dgm:presLayoutVars>
          <dgm:chPref val="3"/>
        </dgm:presLayoutVars>
      </dgm:prSet>
      <dgm:spPr/>
    </dgm:pt>
    <dgm:pt modelId="{62961165-12B4-4127-8879-E09AE1ABD3DD}" type="pres">
      <dgm:prSet presAssocID="{70B374FA-4018-41A4-A36B-F422EE5DD5E1}" presName="hierChild3" presStyleCnt="0"/>
      <dgm:spPr/>
    </dgm:pt>
  </dgm:ptLst>
  <dgm:cxnLst>
    <dgm:cxn modelId="{51344D0A-53BA-4F2E-BC7F-98F791107876}" type="presOf" srcId="{DC3EE490-B3E6-4E99-91BE-51AF63CF1EB5}" destId="{64A651B8-693A-47F6-80B5-67F23CDDA3D5}" srcOrd="0" destOrd="0" presId="urn:microsoft.com/office/officeart/2005/8/layout/hierarchy1"/>
    <dgm:cxn modelId="{16793F36-266E-477F-B567-F749B31C0DA5}" srcId="{CC00BFD6-A147-444A-93BC-AC7CF7C2F9FC}" destId="{294DE5C8-ABE3-4156-AA9F-C60D2BAAB7F8}" srcOrd="0" destOrd="0" parTransId="{EB46E4C2-D1A9-40A9-B36E-122E73979754}" sibTransId="{918F2F6B-E064-45FC-A086-FE0DD19FEDA6}"/>
    <dgm:cxn modelId="{AB272F6B-FBAA-4584-A188-BC7ADE004A3E}" srcId="{B7D817A3-8A93-4E2C-83B5-443BF768B810}" destId="{70B374FA-4018-41A4-A36B-F422EE5DD5E1}" srcOrd="3" destOrd="0" parTransId="{2FCD70A6-BABE-4A5D-82E9-6678F63AC27C}" sibTransId="{A32069A5-082B-4460-A3F3-3B34E9DCAF76}"/>
    <dgm:cxn modelId="{66126E50-A187-451A-B77B-A9A5D6E381F6}" type="presOf" srcId="{214F449D-E8B9-4B36-BC68-2BE446A1AAAB}" destId="{4A7AE056-6652-447C-B6DE-EABB67986A77}" srcOrd="0" destOrd="0" presId="urn:microsoft.com/office/officeart/2005/8/layout/hierarchy1"/>
    <dgm:cxn modelId="{9806D770-AD76-44B9-A984-7D195DA9ABEE}" srcId="{B7D817A3-8A93-4E2C-83B5-443BF768B810}" destId="{CC00BFD6-A147-444A-93BC-AC7CF7C2F9FC}" srcOrd="2" destOrd="0" parTransId="{857C62E6-7E80-4495-94E7-67B03D693C0D}" sibTransId="{1EB06FA1-4D17-487B-B658-961206A7605B}"/>
    <dgm:cxn modelId="{1A0CE051-3A22-4DD0-A580-C446C1E498FD}" type="presOf" srcId="{781BE052-0789-4E7F-9267-2C6B87B35051}" destId="{C71DE04E-F1C2-4947-96C2-33412150B80C}" srcOrd="0" destOrd="0" presId="urn:microsoft.com/office/officeart/2005/8/layout/hierarchy1"/>
    <dgm:cxn modelId="{9CD26680-45BF-4B9F-AEB4-24EADF697FC4}" type="presOf" srcId="{2FCD70A6-BABE-4A5D-82E9-6678F63AC27C}" destId="{CCA69340-9C51-4719-8A93-3DD943D9AF7D}" srcOrd="0" destOrd="0" presId="urn:microsoft.com/office/officeart/2005/8/layout/hierarchy1"/>
    <dgm:cxn modelId="{69509284-348F-4CCD-A174-429BF56F0245}" type="presOf" srcId="{294DE5C8-ABE3-4156-AA9F-C60D2BAAB7F8}" destId="{8E5222C4-F95E-47D1-9913-31593D6606D5}" srcOrd="0" destOrd="0" presId="urn:microsoft.com/office/officeart/2005/8/layout/hierarchy1"/>
    <dgm:cxn modelId="{108EE98B-3E8D-4870-ABB4-862D9A5E8695}" srcId="{B7D817A3-8A93-4E2C-83B5-443BF768B810}" destId="{9873C4AC-9EC2-4F3C-8834-94F96666E858}" srcOrd="0" destOrd="0" parTransId="{DC3EE490-B3E6-4E99-91BE-51AF63CF1EB5}" sibTransId="{B2200A8A-19E3-4065-B80C-94FFC227F37B}"/>
    <dgm:cxn modelId="{866B8390-4866-4A4F-A856-530F40979A09}" srcId="{B7D817A3-8A93-4E2C-83B5-443BF768B810}" destId="{5D0FBBF0-A46B-4C3C-9191-54395D2D3193}" srcOrd="1" destOrd="0" parTransId="{781BE052-0789-4E7F-9267-2C6B87B35051}" sibTransId="{1D5CA5CC-24BD-4633-85F4-85D40F4CA151}"/>
    <dgm:cxn modelId="{ABA9F597-8E2F-4E38-96CC-B6ECDDD99000}" srcId="{214F449D-E8B9-4B36-BC68-2BE446A1AAAB}" destId="{B7D817A3-8A93-4E2C-83B5-443BF768B810}" srcOrd="0" destOrd="0" parTransId="{2BA471AA-257F-4D9E-9732-BAD9F1582DD2}" sibTransId="{64EBEBD1-112D-4D6E-8C91-3AD6B7CD426F}"/>
    <dgm:cxn modelId="{781653D6-0377-4B32-AC99-1EC694110750}" type="presOf" srcId="{70B374FA-4018-41A4-A36B-F422EE5DD5E1}" destId="{320FCC7A-AC27-47CE-B63C-C6F9CA2E945B}" srcOrd="0" destOrd="0" presId="urn:microsoft.com/office/officeart/2005/8/layout/hierarchy1"/>
    <dgm:cxn modelId="{C5630ADC-D5D2-47AE-9665-24A95D6BC3F3}" type="presOf" srcId="{CC00BFD6-A147-444A-93BC-AC7CF7C2F9FC}" destId="{5B3A3317-9D3B-47C1-AE9A-DFC739A69FCF}" srcOrd="0" destOrd="0" presId="urn:microsoft.com/office/officeart/2005/8/layout/hierarchy1"/>
    <dgm:cxn modelId="{D02274E0-A3DA-4F49-905A-ABE99EB99EC2}" type="presOf" srcId="{9873C4AC-9EC2-4F3C-8834-94F96666E858}" destId="{96FE1FFF-0A94-4CD4-91F9-7307CD86290B}" srcOrd="0" destOrd="0" presId="urn:microsoft.com/office/officeart/2005/8/layout/hierarchy1"/>
    <dgm:cxn modelId="{0B38E5E2-DF91-4E1D-863A-34C32A55C63B}" type="presOf" srcId="{EB46E4C2-D1A9-40A9-B36E-122E73979754}" destId="{5F4CE69E-B6D2-48F0-9BDD-A80E8733623D}" srcOrd="0" destOrd="0" presId="urn:microsoft.com/office/officeart/2005/8/layout/hierarchy1"/>
    <dgm:cxn modelId="{F3A821E3-C90F-422A-8379-5EF7BEA87867}" type="presOf" srcId="{857C62E6-7E80-4495-94E7-67B03D693C0D}" destId="{4D8DE6F9-1BB4-406A-9E08-36FC8FA65E28}" srcOrd="0" destOrd="0" presId="urn:microsoft.com/office/officeart/2005/8/layout/hierarchy1"/>
    <dgm:cxn modelId="{3F91BDEC-333E-4C49-B0B8-550512DAADC3}" type="presOf" srcId="{5D0FBBF0-A46B-4C3C-9191-54395D2D3193}" destId="{A0FD218A-C04E-4530-9155-69BD6460023B}" srcOrd="0" destOrd="0" presId="urn:microsoft.com/office/officeart/2005/8/layout/hierarchy1"/>
    <dgm:cxn modelId="{E9CCFAF2-0CFF-4D1C-830C-BE7AD2E8AD78}" type="presOf" srcId="{B7D817A3-8A93-4E2C-83B5-443BF768B810}" destId="{30067D98-6C71-4056-94CC-A2F35023B49B}" srcOrd="0" destOrd="0" presId="urn:microsoft.com/office/officeart/2005/8/layout/hierarchy1"/>
    <dgm:cxn modelId="{F4115579-7863-41B7-B0D3-8D1392B522FB}" type="presParOf" srcId="{4A7AE056-6652-447C-B6DE-EABB67986A77}" destId="{E66A0FAD-1EDE-497C-BC3B-0FC544202F2F}" srcOrd="0" destOrd="0" presId="urn:microsoft.com/office/officeart/2005/8/layout/hierarchy1"/>
    <dgm:cxn modelId="{A204B470-26A4-4E33-B08E-B9A630B2C7D4}" type="presParOf" srcId="{E66A0FAD-1EDE-497C-BC3B-0FC544202F2F}" destId="{16A94D95-7056-4D51-A058-4B44B1A902D0}" srcOrd="0" destOrd="0" presId="urn:microsoft.com/office/officeart/2005/8/layout/hierarchy1"/>
    <dgm:cxn modelId="{6F9B34EA-F209-4BD8-82C6-4FC073CC7A9E}" type="presParOf" srcId="{16A94D95-7056-4D51-A058-4B44B1A902D0}" destId="{5DA5A13D-8E1E-4A25-A7DC-94649EA33555}" srcOrd="0" destOrd="0" presId="urn:microsoft.com/office/officeart/2005/8/layout/hierarchy1"/>
    <dgm:cxn modelId="{CEECF5CE-5B2D-4F35-B417-09B9FE3B5096}" type="presParOf" srcId="{16A94D95-7056-4D51-A058-4B44B1A902D0}" destId="{30067D98-6C71-4056-94CC-A2F35023B49B}" srcOrd="1" destOrd="0" presId="urn:microsoft.com/office/officeart/2005/8/layout/hierarchy1"/>
    <dgm:cxn modelId="{9705D749-F990-4A05-9D16-A67815E4DFFF}" type="presParOf" srcId="{E66A0FAD-1EDE-497C-BC3B-0FC544202F2F}" destId="{F14106AD-64A6-4B72-90CD-5E4E96083B2F}" srcOrd="1" destOrd="0" presId="urn:microsoft.com/office/officeart/2005/8/layout/hierarchy1"/>
    <dgm:cxn modelId="{88FFBE9A-C4C2-4F96-A9D3-2AB1C9977E31}" type="presParOf" srcId="{F14106AD-64A6-4B72-90CD-5E4E96083B2F}" destId="{64A651B8-693A-47F6-80B5-67F23CDDA3D5}" srcOrd="0" destOrd="0" presId="urn:microsoft.com/office/officeart/2005/8/layout/hierarchy1"/>
    <dgm:cxn modelId="{0AFD57B0-0361-4BB9-9211-50137443F55A}" type="presParOf" srcId="{F14106AD-64A6-4B72-90CD-5E4E96083B2F}" destId="{4F0BB48E-9590-4039-9BD7-E54E258C2D6C}" srcOrd="1" destOrd="0" presId="urn:microsoft.com/office/officeart/2005/8/layout/hierarchy1"/>
    <dgm:cxn modelId="{F1AE6C60-27A9-4249-B858-170CCB1A7227}" type="presParOf" srcId="{4F0BB48E-9590-4039-9BD7-E54E258C2D6C}" destId="{A832E2E6-FCA6-4D17-9A61-42A3EEDE081B}" srcOrd="0" destOrd="0" presId="urn:microsoft.com/office/officeart/2005/8/layout/hierarchy1"/>
    <dgm:cxn modelId="{32CD6A12-A19F-472E-8420-D553912005C3}" type="presParOf" srcId="{A832E2E6-FCA6-4D17-9A61-42A3EEDE081B}" destId="{6B02E4D4-E4BE-4324-A5BE-4D2CA674E066}" srcOrd="0" destOrd="0" presId="urn:microsoft.com/office/officeart/2005/8/layout/hierarchy1"/>
    <dgm:cxn modelId="{ED4BA573-1504-477D-886B-43218831EFAF}" type="presParOf" srcId="{A832E2E6-FCA6-4D17-9A61-42A3EEDE081B}" destId="{96FE1FFF-0A94-4CD4-91F9-7307CD86290B}" srcOrd="1" destOrd="0" presId="urn:microsoft.com/office/officeart/2005/8/layout/hierarchy1"/>
    <dgm:cxn modelId="{0B76AAE1-6370-46BF-A75E-2265CF5525EB}" type="presParOf" srcId="{4F0BB48E-9590-4039-9BD7-E54E258C2D6C}" destId="{E0EB27DE-C10A-4997-80F2-71690FBD39A9}" srcOrd="1" destOrd="0" presId="urn:microsoft.com/office/officeart/2005/8/layout/hierarchy1"/>
    <dgm:cxn modelId="{03CB9702-20CD-4BCC-85E2-8FDC63A7333D}" type="presParOf" srcId="{F14106AD-64A6-4B72-90CD-5E4E96083B2F}" destId="{C71DE04E-F1C2-4947-96C2-33412150B80C}" srcOrd="2" destOrd="0" presId="urn:microsoft.com/office/officeart/2005/8/layout/hierarchy1"/>
    <dgm:cxn modelId="{59192DE5-FD06-4D3F-B129-946FEF037B1B}" type="presParOf" srcId="{F14106AD-64A6-4B72-90CD-5E4E96083B2F}" destId="{0AFDF033-47B0-4C34-ABA3-B083EFDB4B32}" srcOrd="3" destOrd="0" presId="urn:microsoft.com/office/officeart/2005/8/layout/hierarchy1"/>
    <dgm:cxn modelId="{E813DCC2-205F-410C-9774-E2E24C893AD3}" type="presParOf" srcId="{0AFDF033-47B0-4C34-ABA3-B083EFDB4B32}" destId="{73BB2C38-C410-4DC1-9503-B4EDBAB2864B}" srcOrd="0" destOrd="0" presId="urn:microsoft.com/office/officeart/2005/8/layout/hierarchy1"/>
    <dgm:cxn modelId="{64D4A120-CB54-4500-82CA-73F88A335220}" type="presParOf" srcId="{73BB2C38-C410-4DC1-9503-B4EDBAB2864B}" destId="{1F3DAB8D-AE25-4596-A0CC-B60561FC8345}" srcOrd="0" destOrd="0" presId="urn:microsoft.com/office/officeart/2005/8/layout/hierarchy1"/>
    <dgm:cxn modelId="{323735CD-E09F-4400-AC10-BD0BABCA1783}" type="presParOf" srcId="{73BB2C38-C410-4DC1-9503-B4EDBAB2864B}" destId="{A0FD218A-C04E-4530-9155-69BD6460023B}" srcOrd="1" destOrd="0" presId="urn:microsoft.com/office/officeart/2005/8/layout/hierarchy1"/>
    <dgm:cxn modelId="{1DB0B0F7-F56C-4799-907B-6D7FF4CB2809}" type="presParOf" srcId="{0AFDF033-47B0-4C34-ABA3-B083EFDB4B32}" destId="{2883E770-E946-42AB-903E-C4831A098DA4}" srcOrd="1" destOrd="0" presId="urn:microsoft.com/office/officeart/2005/8/layout/hierarchy1"/>
    <dgm:cxn modelId="{A08312B1-0732-4242-A016-30B5F143BC01}" type="presParOf" srcId="{F14106AD-64A6-4B72-90CD-5E4E96083B2F}" destId="{4D8DE6F9-1BB4-406A-9E08-36FC8FA65E28}" srcOrd="4" destOrd="0" presId="urn:microsoft.com/office/officeart/2005/8/layout/hierarchy1"/>
    <dgm:cxn modelId="{E978AB1D-9A84-4B0B-AE8B-3D5DCF8000F1}" type="presParOf" srcId="{F14106AD-64A6-4B72-90CD-5E4E96083B2F}" destId="{F0BCAA92-45AA-43CF-ABE1-ACF0A54F5B34}" srcOrd="5" destOrd="0" presId="urn:microsoft.com/office/officeart/2005/8/layout/hierarchy1"/>
    <dgm:cxn modelId="{92326F31-16FD-4DA0-A584-55D220E8AD8A}" type="presParOf" srcId="{F0BCAA92-45AA-43CF-ABE1-ACF0A54F5B34}" destId="{52925F6F-9B64-4C8E-9530-882C2D463881}" srcOrd="0" destOrd="0" presId="urn:microsoft.com/office/officeart/2005/8/layout/hierarchy1"/>
    <dgm:cxn modelId="{D4076C4B-4A86-4921-9FC9-494CBD61EC5D}" type="presParOf" srcId="{52925F6F-9B64-4C8E-9530-882C2D463881}" destId="{28CB74A7-9B75-4E12-A3A5-DCE3C6E94C39}" srcOrd="0" destOrd="0" presId="urn:microsoft.com/office/officeart/2005/8/layout/hierarchy1"/>
    <dgm:cxn modelId="{CC1DF803-C4D9-4E24-9EED-889A61328A1B}" type="presParOf" srcId="{52925F6F-9B64-4C8E-9530-882C2D463881}" destId="{5B3A3317-9D3B-47C1-AE9A-DFC739A69FCF}" srcOrd="1" destOrd="0" presId="urn:microsoft.com/office/officeart/2005/8/layout/hierarchy1"/>
    <dgm:cxn modelId="{BD8A2121-8C89-43CA-90C9-648A0B61803E}" type="presParOf" srcId="{F0BCAA92-45AA-43CF-ABE1-ACF0A54F5B34}" destId="{47A19302-8C2E-4038-AEC0-564150005B37}" srcOrd="1" destOrd="0" presId="urn:microsoft.com/office/officeart/2005/8/layout/hierarchy1"/>
    <dgm:cxn modelId="{310ECB0C-50E9-477B-BECC-2AEE603F6C9B}" type="presParOf" srcId="{47A19302-8C2E-4038-AEC0-564150005B37}" destId="{5F4CE69E-B6D2-48F0-9BDD-A80E8733623D}" srcOrd="0" destOrd="0" presId="urn:microsoft.com/office/officeart/2005/8/layout/hierarchy1"/>
    <dgm:cxn modelId="{0A77E533-92AD-421B-80BE-C62926E0CB06}" type="presParOf" srcId="{47A19302-8C2E-4038-AEC0-564150005B37}" destId="{5E356CED-118D-4472-9C39-CF9EBF74DC3B}" srcOrd="1" destOrd="0" presId="urn:microsoft.com/office/officeart/2005/8/layout/hierarchy1"/>
    <dgm:cxn modelId="{75C0E65F-AD95-40CB-88D0-09F9D0C7696E}" type="presParOf" srcId="{5E356CED-118D-4472-9C39-CF9EBF74DC3B}" destId="{F96A07E9-5457-456D-B482-30DC7F78068B}" srcOrd="0" destOrd="0" presId="urn:microsoft.com/office/officeart/2005/8/layout/hierarchy1"/>
    <dgm:cxn modelId="{56CDBCB8-48D7-4487-B8C0-F1B275A22453}" type="presParOf" srcId="{F96A07E9-5457-456D-B482-30DC7F78068B}" destId="{63E18B66-676E-4FF2-BD88-677FF8F169A9}" srcOrd="0" destOrd="0" presId="urn:microsoft.com/office/officeart/2005/8/layout/hierarchy1"/>
    <dgm:cxn modelId="{C8C359AB-924E-4D75-BD74-ADAD88A5E968}" type="presParOf" srcId="{F96A07E9-5457-456D-B482-30DC7F78068B}" destId="{8E5222C4-F95E-47D1-9913-31593D6606D5}" srcOrd="1" destOrd="0" presId="urn:microsoft.com/office/officeart/2005/8/layout/hierarchy1"/>
    <dgm:cxn modelId="{8F2D32FE-80FB-4296-9F20-66AC630F2A87}" type="presParOf" srcId="{5E356CED-118D-4472-9C39-CF9EBF74DC3B}" destId="{D8F272D0-1058-42FE-9ECC-4AFC30372E49}" srcOrd="1" destOrd="0" presId="urn:microsoft.com/office/officeart/2005/8/layout/hierarchy1"/>
    <dgm:cxn modelId="{28A49D9C-D1AC-4C71-8242-1B21FC1BC12F}" type="presParOf" srcId="{F14106AD-64A6-4B72-90CD-5E4E96083B2F}" destId="{CCA69340-9C51-4719-8A93-3DD943D9AF7D}" srcOrd="6" destOrd="0" presId="urn:microsoft.com/office/officeart/2005/8/layout/hierarchy1"/>
    <dgm:cxn modelId="{44BB7C96-3F1C-4784-89CB-DAB9D387678A}" type="presParOf" srcId="{F14106AD-64A6-4B72-90CD-5E4E96083B2F}" destId="{D8449B28-56E4-4CFC-AC07-3D608E6B3C7A}" srcOrd="7" destOrd="0" presId="urn:microsoft.com/office/officeart/2005/8/layout/hierarchy1"/>
    <dgm:cxn modelId="{91F52075-576D-42E8-AC71-08878876917F}" type="presParOf" srcId="{D8449B28-56E4-4CFC-AC07-3D608E6B3C7A}" destId="{1CFB22D3-1016-4385-96DE-EDD30A4BA2A3}" srcOrd="0" destOrd="0" presId="urn:microsoft.com/office/officeart/2005/8/layout/hierarchy1"/>
    <dgm:cxn modelId="{EED25FCD-E172-4EA8-A575-629D10B6F068}" type="presParOf" srcId="{1CFB22D3-1016-4385-96DE-EDD30A4BA2A3}" destId="{6E7C83CE-FC5A-4B6D-A230-2409AA01E541}" srcOrd="0" destOrd="0" presId="urn:microsoft.com/office/officeart/2005/8/layout/hierarchy1"/>
    <dgm:cxn modelId="{E7C11740-6632-4F1E-8FC1-17587ED30C19}" type="presParOf" srcId="{1CFB22D3-1016-4385-96DE-EDD30A4BA2A3}" destId="{320FCC7A-AC27-47CE-B63C-C6F9CA2E945B}" srcOrd="1" destOrd="0" presId="urn:microsoft.com/office/officeart/2005/8/layout/hierarchy1"/>
    <dgm:cxn modelId="{6DF87853-36CF-4096-85D5-492B5F2E8FC3}" type="presParOf" srcId="{D8449B28-56E4-4CFC-AC07-3D608E6B3C7A}" destId="{62961165-12B4-4127-8879-E09AE1ABD3DD}"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A69340-9C51-4719-8A93-3DD943D9AF7D}">
      <dsp:nvSpPr>
        <dsp:cNvPr id="0" name=""/>
        <dsp:cNvSpPr/>
      </dsp:nvSpPr>
      <dsp:spPr>
        <a:xfrm>
          <a:off x="3086764" y="1410361"/>
          <a:ext cx="2423860" cy="384512"/>
        </a:xfrm>
        <a:custGeom>
          <a:avLst/>
          <a:gdLst/>
          <a:ahLst/>
          <a:cxnLst/>
          <a:rect l="0" t="0" r="0" b="0"/>
          <a:pathLst>
            <a:path>
              <a:moveTo>
                <a:pt x="0" y="0"/>
              </a:moveTo>
              <a:lnTo>
                <a:pt x="0" y="262033"/>
              </a:lnTo>
              <a:lnTo>
                <a:pt x="2423860" y="262033"/>
              </a:lnTo>
              <a:lnTo>
                <a:pt x="2423860" y="38451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F4CE69E-B6D2-48F0-9BDD-A80E8733623D}">
      <dsp:nvSpPr>
        <dsp:cNvPr id="0" name=""/>
        <dsp:cNvSpPr/>
      </dsp:nvSpPr>
      <dsp:spPr>
        <a:xfrm>
          <a:off x="3848998" y="2634410"/>
          <a:ext cx="91440" cy="384512"/>
        </a:xfrm>
        <a:custGeom>
          <a:avLst/>
          <a:gdLst/>
          <a:ahLst/>
          <a:cxnLst/>
          <a:rect l="0" t="0" r="0" b="0"/>
          <a:pathLst>
            <a:path>
              <a:moveTo>
                <a:pt x="45720" y="0"/>
              </a:moveTo>
              <a:lnTo>
                <a:pt x="45720" y="384512"/>
              </a:lnTo>
            </a:path>
          </a:pathLst>
        </a:custGeom>
        <a:no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8DE6F9-1BB4-406A-9E08-36FC8FA65E28}">
      <dsp:nvSpPr>
        <dsp:cNvPr id="0" name=""/>
        <dsp:cNvSpPr/>
      </dsp:nvSpPr>
      <dsp:spPr>
        <a:xfrm>
          <a:off x="3086764" y="1410361"/>
          <a:ext cx="807953" cy="384512"/>
        </a:xfrm>
        <a:custGeom>
          <a:avLst/>
          <a:gdLst/>
          <a:ahLst/>
          <a:cxnLst/>
          <a:rect l="0" t="0" r="0" b="0"/>
          <a:pathLst>
            <a:path>
              <a:moveTo>
                <a:pt x="0" y="0"/>
              </a:moveTo>
              <a:lnTo>
                <a:pt x="0" y="262033"/>
              </a:lnTo>
              <a:lnTo>
                <a:pt x="807953" y="262033"/>
              </a:lnTo>
              <a:lnTo>
                <a:pt x="807953" y="38451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1DE04E-F1C2-4947-96C2-33412150B80C}">
      <dsp:nvSpPr>
        <dsp:cNvPr id="0" name=""/>
        <dsp:cNvSpPr/>
      </dsp:nvSpPr>
      <dsp:spPr>
        <a:xfrm>
          <a:off x="2278811" y="1410361"/>
          <a:ext cx="807953" cy="384512"/>
        </a:xfrm>
        <a:custGeom>
          <a:avLst/>
          <a:gdLst/>
          <a:ahLst/>
          <a:cxnLst/>
          <a:rect l="0" t="0" r="0" b="0"/>
          <a:pathLst>
            <a:path>
              <a:moveTo>
                <a:pt x="807953" y="0"/>
              </a:moveTo>
              <a:lnTo>
                <a:pt x="807953" y="262033"/>
              </a:lnTo>
              <a:lnTo>
                <a:pt x="0" y="262033"/>
              </a:lnTo>
              <a:lnTo>
                <a:pt x="0" y="38451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A651B8-693A-47F6-80B5-67F23CDDA3D5}">
      <dsp:nvSpPr>
        <dsp:cNvPr id="0" name=""/>
        <dsp:cNvSpPr/>
      </dsp:nvSpPr>
      <dsp:spPr>
        <a:xfrm>
          <a:off x="662904" y="1410361"/>
          <a:ext cx="2423860" cy="384512"/>
        </a:xfrm>
        <a:custGeom>
          <a:avLst/>
          <a:gdLst/>
          <a:ahLst/>
          <a:cxnLst/>
          <a:rect l="0" t="0" r="0" b="0"/>
          <a:pathLst>
            <a:path>
              <a:moveTo>
                <a:pt x="2423860" y="0"/>
              </a:moveTo>
              <a:lnTo>
                <a:pt x="2423860" y="262033"/>
              </a:lnTo>
              <a:lnTo>
                <a:pt x="0" y="262033"/>
              </a:lnTo>
              <a:lnTo>
                <a:pt x="0" y="38451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DA5A13D-8E1E-4A25-A7DC-94649EA33555}">
      <dsp:nvSpPr>
        <dsp:cNvPr id="0" name=""/>
        <dsp:cNvSpPr/>
      </dsp:nvSpPr>
      <dsp:spPr>
        <a:xfrm>
          <a:off x="1559785" y="570824"/>
          <a:ext cx="3053958" cy="8395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0067D98-6C71-4056-94CC-A2F35023B49B}">
      <dsp:nvSpPr>
        <dsp:cNvPr id="0" name=""/>
        <dsp:cNvSpPr/>
      </dsp:nvSpPr>
      <dsp:spPr>
        <a:xfrm>
          <a:off x="1706686" y="710379"/>
          <a:ext cx="3053958" cy="8395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latin typeface="Trebuchet MS" panose="020B0603020202020204" pitchFamily="34" charset="0"/>
            </a:rPr>
            <a:t>Universal Call to Holiness</a:t>
          </a:r>
        </a:p>
        <a:p>
          <a:pPr marL="0" lvl="0" indent="0" algn="ctr" defTabSz="622300">
            <a:lnSpc>
              <a:spcPct val="90000"/>
            </a:lnSpc>
            <a:spcBef>
              <a:spcPct val="0"/>
            </a:spcBef>
            <a:spcAft>
              <a:spcPct val="35000"/>
            </a:spcAft>
            <a:buNone/>
          </a:pPr>
          <a:r>
            <a:rPr lang="en-GB" sz="1400" b="0" kern="1200" dirty="0">
              <a:solidFill>
                <a:schemeClr val="tx1"/>
              </a:solidFill>
              <a:latin typeface="Trebuchet MS" panose="020B0603020202020204" pitchFamily="34" charset="0"/>
            </a:rPr>
            <a:t>(We are all called to be Saints)</a:t>
          </a:r>
        </a:p>
      </dsp:txBody>
      <dsp:txXfrm>
        <a:off x="1731275" y="734968"/>
        <a:ext cx="3004780" cy="790359"/>
      </dsp:txXfrm>
    </dsp:sp>
    <dsp:sp modelId="{6B02E4D4-E4BE-4324-A5BE-4D2CA674E066}">
      <dsp:nvSpPr>
        <dsp:cNvPr id="0" name=""/>
        <dsp:cNvSpPr/>
      </dsp:nvSpPr>
      <dsp:spPr>
        <a:xfrm>
          <a:off x="1851" y="1794873"/>
          <a:ext cx="1322105" cy="8395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FE1FFF-0A94-4CD4-91F9-7307CD86290B}">
      <dsp:nvSpPr>
        <dsp:cNvPr id="0" name=""/>
        <dsp:cNvSpPr/>
      </dsp:nvSpPr>
      <dsp:spPr>
        <a:xfrm>
          <a:off x="148752" y="1934429"/>
          <a:ext cx="1322105" cy="8395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latin typeface="Trebuchet MS" panose="020B0603020202020204" pitchFamily="34" charset="0"/>
            </a:rPr>
            <a:t>Priest</a:t>
          </a:r>
          <a:endParaRPr lang="en-GB" sz="1400" kern="1200" dirty="0"/>
        </a:p>
      </dsp:txBody>
      <dsp:txXfrm>
        <a:off x="173341" y="1959018"/>
        <a:ext cx="1272927" cy="790359"/>
      </dsp:txXfrm>
    </dsp:sp>
    <dsp:sp modelId="{1F3DAB8D-AE25-4596-A0CC-B60561FC8345}">
      <dsp:nvSpPr>
        <dsp:cNvPr id="0" name=""/>
        <dsp:cNvSpPr/>
      </dsp:nvSpPr>
      <dsp:spPr>
        <a:xfrm>
          <a:off x="1617758" y="1794873"/>
          <a:ext cx="1322105" cy="8395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FD218A-C04E-4530-9155-69BD6460023B}">
      <dsp:nvSpPr>
        <dsp:cNvPr id="0" name=""/>
        <dsp:cNvSpPr/>
      </dsp:nvSpPr>
      <dsp:spPr>
        <a:xfrm>
          <a:off x="1764659" y="1934429"/>
          <a:ext cx="1322105" cy="8395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latin typeface="Trebuchet MS" panose="020B0603020202020204" pitchFamily="34" charset="0"/>
            </a:rPr>
            <a:t>Religious Brother or Sister</a:t>
          </a:r>
          <a:endParaRPr lang="en-GB" sz="1400" kern="1200" dirty="0"/>
        </a:p>
      </dsp:txBody>
      <dsp:txXfrm>
        <a:off x="1789248" y="1959018"/>
        <a:ext cx="1272927" cy="790359"/>
      </dsp:txXfrm>
    </dsp:sp>
    <dsp:sp modelId="{28CB74A7-9B75-4E12-A3A5-DCE3C6E94C39}">
      <dsp:nvSpPr>
        <dsp:cNvPr id="0" name=""/>
        <dsp:cNvSpPr/>
      </dsp:nvSpPr>
      <dsp:spPr>
        <a:xfrm>
          <a:off x="3233665" y="1794873"/>
          <a:ext cx="1322105" cy="8395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3A3317-9D3B-47C1-AE9A-DFC739A69FCF}">
      <dsp:nvSpPr>
        <dsp:cNvPr id="0" name=""/>
        <dsp:cNvSpPr/>
      </dsp:nvSpPr>
      <dsp:spPr>
        <a:xfrm>
          <a:off x="3380565" y="1934429"/>
          <a:ext cx="1322105" cy="8395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latin typeface="Trebuchet MS" panose="020B0603020202020204" pitchFamily="34" charset="0"/>
            </a:rPr>
            <a:t>Married</a:t>
          </a:r>
          <a:endParaRPr lang="en-GB" sz="1400" kern="1200" dirty="0"/>
        </a:p>
      </dsp:txBody>
      <dsp:txXfrm>
        <a:off x="3405154" y="1959018"/>
        <a:ext cx="1272927" cy="790359"/>
      </dsp:txXfrm>
    </dsp:sp>
    <dsp:sp modelId="{63E18B66-676E-4FF2-BD88-677FF8F169A9}">
      <dsp:nvSpPr>
        <dsp:cNvPr id="0" name=""/>
        <dsp:cNvSpPr/>
      </dsp:nvSpPr>
      <dsp:spPr>
        <a:xfrm>
          <a:off x="3233665" y="3018923"/>
          <a:ext cx="1322105" cy="8395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5222C4-F95E-47D1-9913-31593D6606D5}">
      <dsp:nvSpPr>
        <dsp:cNvPr id="0" name=""/>
        <dsp:cNvSpPr/>
      </dsp:nvSpPr>
      <dsp:spPr>
        <a:xfrm>
          <a:off x="3380565" y="3158478"/>
          <a:ext cx="1322105" cy="8395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latin typeface="Trebuchet MS" panose="020B0603020202020204" pitchFamily="34" charset="0"/>
            </a:rPr>
            <a:t>Any job (teacher, care profession, office etc.)</a:t>
          </a:r>
          <a:endParaRPr lang="en-GB" sz="1400" kern="1200" dirty="0"/>
        </a:p>
      </dsp:txBody>
      <dsp:txXfrm>
        <a:off x="3405154" y="3183067"/>
        <a:ext cx="1272927" cy="790359"/>
      </dsp:txXfrm>
    </dsp:sp>
    <dsp:sp modelId="{6E7C83CE-FC5A-4B6D-A230-2409AA01E541}">
      <dsp:nvSpPr>
        <dsp:cNvPr id="0" name=""/>
        <dsp:cNvSpPr/>
      </dsp:nvSpPr>
      <dsp:spPr>
        <a:xfrm>
          <a:off x="4849572" y="1794873"/>
          <a:ext cx="1322105" cy="83953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0FCC7A-AC27-47CE-B63C-C6F9CA2E945B}">
      <dsp:nvSpPr>
        <dsp:cNvPr id="0" name=""/>
        <dsp:cNvSpPr/>
      </dsp:nvSpPr>
      <dsp:spPr>
        <a:xfrm>
          <a:off x="4996472" y="1934429"/>
          <a:ext cx="1322105" cy="83953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b="0" kern="1200" dirty="0">
              <a:solidFill>
                <a:schemeClr val="tx1"/>
              </a:solidFill>
              <a:latin typeface="Trebuchet MS" panose="020B0603020202020204" pitchFamily="34" charset="0"/>
            </a:rPr>
            <a:t>Single or </a:t>
          </a:r>
          <a:r>
            <a:rPr lang="en-GB" sz="1400" b="0" kern="1200" dirty="0">
              <a:latin typeface="Trebuchet MS" panose="020B0603020202020204" pitchFamily="34" charset="0"/>
            </a:rPr>
            <a:t>consecrated</a:t>
          </a:r>
        </a:p>
      </dsp:txBody>
      <dsp:txXfrm>
        <a:off x="5021061" y="1959018"/>
        <a:ext cx="1272927" cy="79035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903986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70608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21165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030576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5DB255-AE40-4B40-A4DD-3EE9AE63BB59}" type="datetimeFigureOut">
              <a:rPr lang="en-GB" smtClean="0"/>
              <a:t>19/02/2021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5250255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495542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5DB255-AE40-4B40-A4DD-3EE9AE63BB59}" type="datetimeFigureOut">
              <a:rPr lang="en-GB" smtClean="0"/>
              <a:t>19/02/2021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315282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5DB255-AE40-4B40-A4DD-3EE9AE63BB59}" type="datetimeFigureOut">
              <a:rPr lang="en-GB" smtClean="0"/>
              <a:t>19/02/2021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41682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5DB255-AE40-4B40-A4DD-3EE9AE63BB59}" type="datetimeFigureOut">
              <a:rPr lang="en-GB" smtClean="0"/>
              <a:t>19/02/2021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395686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03387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5DB255-AE40-4B40-A4DD-3EE9AE63BB59}" type="datetimeFigureOut">
              <a:rPr lang="en-GB" smtClean="0"/>
              <a:t>19/02/2021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784DD12-704B-4E3A-9CBE-77ADDB6CDC42}" type="slidenum">
              <a:rPr lang="en-GB" smtClean="0"/>
              <a:t>‹#›</a:t>
            </a:fld>
            <a:endParaRPr lang="en-GB"/>
          </a:p>
        </p:txBody>
      </p:sp>
    </p:spTree>
    <p:extLst>
      <p:ext uri="{BB962C8B-B14F-4D97-AF65-F5344CB8AC3E}">
        <p14:creationId xmlns:p14="http://schemas.microsoft.com/office/powerpoint/2010/main" val="215505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CC4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DB255-AE40-4B40-A4DD-3EE9AE63BB59}" type="datetimeFigureOut">
              <a:rPr lang="en-GB" smtClean="0"/>
              <a:t>19/02/2021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84DD12-704B-4E3A-9CBE-77ADDB6CDC42}" type="slidenum">
              <a:rPr lang="en-GB" smtClean="0"/>
              <a:t>‹#›</a:t>
            </a:fld>
            <a:endParaRPr lang="en-GB"/>
          </a:p>
        </p:txBody>
      </p:sp>
    </p:spTree>
    <p:extLst>
      <p:ext uri="{BB962C8B-B14F-4D97-AF65-F5344CB8AC3E}">
        <p14:creationId xmlns:p14="http://schemas.microsoft.com/office/powerpoint/2010/main" val="373153092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1.png"/><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video" Target="https://www.youtube.com/embed/ihnzFH2L818?feature=oembed" TargetMode="Externa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8.jpeg"/><Relationship Id="rId9" Type="http://schemas.microsoft.com/office/2007/relationships/diagramDrawing" Target="../diagrams/drawing1.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video" Target="https://www.youtube.com/embed/d7QMZZyxaIU?feature=oembed" TargetMode="External"/><Relationship Id="rId5" Type="http://schemas.openxmlformats.org/officeDocument/2006/relationships/image" Target="../media/image20.jp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video" Target="https://www.youtube.com/embed/sJ4NnPz-sZM?feature=oembed" TargetMode="External"/><Relationship Id="rId5" Type="http://schemas.openxmlformats.org/officeDocument/2006/relationships/image" Target="../media/image1.png"/><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1.png"/><Relationship Id="rId7" Type="http://schemas.openxmlformats.org/officeDocument/2006/relationships/hyperlink" Target="http://www.godcalls.co.uk/" TargetMode="External"/><Relationship Id="rId12"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video" Target="https://www.youtube.com/embed/vJz9PbakIzY?feature=oembed" TargetMode="External"/><Relationship Id="rId6" Type="http://schemas.openxmlformats.org/officeDocument/2006/relationships/hyperlink" Target="http://www.bibleinoneyear.org/" TargetMode="External"/><Relationship Id="rId11" Type="http://schemas.openxmlformats.org/officeDocument/2006/relationships/hyperlink" Target="http://www.ukvocation.org/" TargetMode="External"/><Relationship Id="rId5" Type="http://schemas.openxmlformats.org/officeDocument/2006/relationships/hyperlink" Target="http://www.dioceseofsalford.org.uk/faith/vocations/" TargetMode="External"/><Relationship Id="rId10" Type="http://schemas.openxmlformats.org/officeDocument/2006/relationships/image" Target="../media/image29.png"/><Relationship Id="rId4" Type="http://schemas.openxmlformats.org/officeDocument/2006/relationships/hyperlink" Target="https://www.youtube.com/watch?v=vJz9PbakIzY" TargetMode="External"/><Relationship Id="rId9" Type="http://schemas.openxmlformats.org/officeDocument/2006/relationships/image" Target="../media/image28.jp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video" Target="https://www.youtube.com/embed/hpdloYnlQJU?feature=oembed" TargetMode="External"/><Relationship Id="rId4" Type="http://schemas.openxmlformats.org/officeDocument/2006/relationships/image" Target="../media/image31.jpeg"/></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 Id="rId9"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4ifo6nYmK10?feature=oembed" TargetMode="External"/><Relationship Id="rId5" Type="http://schemas.openxmlformats.org/officeDocument/2006/relationships/image" Target="../media/image1.png"/><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video" Target="https://www.youtube.com/embed/oyBStFF-rdk?feature=oembed" TargetMode="External"/><Relationship Id="rId5" Type="http://schemas.openxmlformats.org/officeDocument/2006/relationships/image" Target="../media/image1.png"/><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3152041" y="6108721"/>
            <a:ext cx="5926016"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Session 4 - Counsel</a:t>
            </a:r>
          </a:p>
        </p:txBody>
      </p:sp>
    </p:spTree>
    <p:extLst>
      <p:ext uri="{BB962C8B-B14F-4D97-AF65-F5344CB8AC3E}">
        <p14:creationId xmlns:p14="http://schemas.microsoft.com/office/powerpoint/2010/main" val="182004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DA0D51-9FE9-4112-87A7-F6423919F97D}"/>
              </a:ext>
            </a:extLst>
          </p:cNvPr>
          <p:cNvSpPr txBox="1"/>
          <p:nvPr/>
        </p:nvSpPr>
        <p:spPr>
          <a:xfrm>
            <a:off x="1228299" y="-192548"/>
            <a:ext cx="9400228" cy="11247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800" b="1" dirty="0">
                <a:solidFill>
                  <a:srgbClr val="333739"/>
                </a:solidFill>
                <a:latin typeface="Trebuchet MS" panose="020B0603020202020204" pitchFamily="34" charset="0"/>
                <a:ea typeface="+mj-ea"/>
                <a:cs typeface="+mj-cs"/>
              </a:rPr>
              <a:t>What is vocation?</a:t>
            </a:r>
          </a:p>
        </p:txBody>
      </p:sp>
      <p:pic>
        <p:nvPicPr>
          <p:cNvPr id="16" name="Picture 15">
            <a:extLst>
              <a:ext uri="{FF2B5EF4-FFF2-40B4-BE49-F238E27FC236}">
                <a16:creationId xmlns:a16="http://schemas.microsoft.com/office/drawing/2014/main" id="{7913F935-ECA5-4713-B91B-D1200E0CA9D4}"/>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22830" y="5173075"/>
            <a:ext cx="1011148" cy="1412928"/>
          </a:xfrm>
          <a:prstGeom prst="ellipse">
            <a:avLst/>
          </a:prstGeom>
        </p:spPr>
      </p:pic>
      <p:pic>
        <p:nvPicPr>
          <p:cNvPr id="2" name="Online Media 1" title="Vocation 101: What is Vocation?">
            <a:hlinkClick r:id="" action="ppaction://media"/>
            <a:extLst>
              <a:ext uri="{FF2B5EF4-FFF2-40B4-BE49-F238E27FC236}">
                <a16:creationId xmlns:a16="http://schemas.microsoft.com/office/drawing/2014/main" id="{828DF6A1-C914-4D37-973D-6BB529A984DC}"/>
              </a:ext>
            </a:extLst>
          </p:cNvPr>
          <p:cNvPicPr>
            <a:picLocks noRot="1" noChangeAspect="1"/>
          </p:cNvPicPr>
          <p:nvPr>
            <a:videoFile r:link="rId1"/>
          </p:nvPr>
        </p:nvPicPr>
        <p:blipFill>
          <a:blip r:embed="rId4"/>
          <a:stretch>
            <a:fillRect/>
          </a:stretch>
        </p:blipFill>
        <p:spPr>
          <a:xfrm>
            <a:off x="382745" y="1319208"/>
            <a:ext cx="4741081" cy="2678711"/>
          </a:xfrm>
          <a:prstGeom prst="rect">
            <a:avLst/>
          </a:prstGeom>
        </p:spPr>
      </p:pic>
      <p:graphicFrame>
        <p:nvGraphicFramePr>
          <p:cNvPr id="3" name="Diagram 2">
            <a:extLst>
              <a:ext uri="{FF2B5EF4-FFF2-40B4-BE49-F238E27FC236}">
                <a16:creationId xmlns:a16="http://schemas.microsoft.com/office/drawing/2014/main" id="{983B06D5-7F0C-4F3E-8F3A-B24B97F78B85}"/>
              </a:ext>
            </a:extLst>
          </p:cNvPr>
          <p:cNvGraphicFramePr/>
          <p:nvPr>
            <p:extLst>
              <p:ext uri="{D42A27DB-BD31-4B8C-83A1-F6EECF244321}">
                <p14:modId xmlns:p14="http://schemas.microsoft.com/office/powerpoint/2010/main" val="2446104269"/>
              </p:ext>
            </p:extLst>
          </p:nvPr>
        </p:nvGraphicFramePr>
        <p:xfrm>
          <a:off x="5243166" y="1713499"/>
          <a:ext cx="6320430" cy="45688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cxnSp>
        <p:nvCxnSpPr>
          <p:cNvPr id="11" name="Straight Connector 10">
            <a:extLst>
              <a:ext uri="{FF2B5EF4-FFF2-40B4-BE49-F238E27FC236}">
                <a16:creationId xmlns:a16="http://schemas.microsoft.com/office/drawing/2014/main" id="{4D675EC4-E5FF-478F-AD5E-35C3D9D3D8F0}"/>
              </a:ext>
            </a:extLst>
          </p:cNvPr>
          <p:cNvCxnSpPr>
            <a:cxnSpLocks/>
          </p:cNvCxnSpPr>
          <p:nvPr/>
        </p:nvCxnSpPr>
        <p:spPr>
          <a:xfrm>
            <a:off x="10849970" y="4531057"/>
            <a:ext cx="0" cy="764274"/>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18AE13D-B03E-4ECE-BBFC-273BAE9C2D3D}"/>
              </a:ext>
            </a:extLst>
          </p:cNvPr>
          <p:cNvCxnSpPr>
            <a:cxnSpLocks/>
          </p:cNvCxnSpPr>
          <p:nvPr/>
        </p:nvCxnSpPr>
        <p:spPr>
          <a:xfrm flipH="1">
            <a:off x="9969689" y="5283958"/>
            <a:ext cx="880281" cy="0"/>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24A4E2A1-D953-49F8-97E3-1FCD4CE777E1}"/>
              </a:ext>
            </a:extLst>
          </p:cNvPr>
          <p:cNvSpPr txBox="1"/>
          <p:nvPr/>
        </p:nvSpPr>
        <p:spPr>
          <a:xfrm>
            <a:off x="1793876" y="5144500"/>
            <a:ext cx="5357551" cy="1441503"/>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GB" sz="2000" dirty="0"/>
              <a:t>We are all called to holiness, but God may want us to live out that holiness in different states of life. No one vocation is better than another, they are just different ways of giving Glory to God.</a:t>
            </a:r>
            <a:endParaRPr lang="en-US" sz="2000" dirty="0"/>
          </a:p>
        </p:txBody>
      </p:sp>
    </p:spTree>
    <p:extLst>
      <p:ext uri="{BB962C8B-B14F-4D97-AF65-F5344CB8AC3E}">
        <p14:creationId xmlns:p14="http://schemas.microsoft.com/office/powerpoint/2010/main" val="2276632553"/>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14F37AD-3F88-4651-B290-529220C0E6D6}"/>
              </a:ext>
            </a:extLst>
          </p:cNvPr>
          <p:cNvSpPr txBox="1"/>
          <p:nvPr/>
        </p:nvSpPr>
        <p:spPr>
          <a:xfrm>
            <a:off x="1045455" y="192918"/>
            <a:ext cx="10308345"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Hero of our Faith – Sr Clare Crockett SHM</a:t>
            </a:r>
          </a:p>
        </p:txBody>
      </p:sp>
      <p:pic>
        <p:nvPicPr>
          <p:cNvPr id="5" name="Picture 4">
            <a:extLst>
              <a:ext uri="{FF2B5EF4-FFF2-40B4-BE49-F238E27FC236}">
                <a16:creationId xmlns:a16="http://schemas.microsoft.com/office/drawing/2014/main" id="{96A62D8D-7532-4B8E-9341-CA355044CED1}"/>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479756" y="2791165"/>
            <a:ext cx="3127062" cy="4369601"/>
          </a:xfrm>
          <a:prstGeom prst="ellipse">
            <a:avLst/>
          </a:prstGeom>
        </p:spPr>
      </p:pic>
      <p:pic>
        <p:nvPicPr>
          <p:cNvPr id="2" name="Online Media 1" title="Sister Clare Crockett SHM (Short film)">
            <a:hlinkClick r:id="" action="ppaction://media"/>
            <a:extLst>
              <a:ext uri="{FF2B5EF4-FFF2-40B4-BE49-F238E27FC236}">
                <a16:creationId xmlns:a16="http://schemas.microsoft.com/office/drawing/2014/main" id="{AD29597D-8B57-46F9-89D8-A6D2551A4D1D}"/>
              </a:ext>
            </a:extLst>
          </p:cNvPr>
          <p:cNvPicPr>
            <a:picLocks noRot="1" noChangeAspect="1"/>
          </p:cNvPicPr>
          <p:nvPr>
            <a:videoFile r:link="rId1"/>
          </p:nvPr>
        </p:nvPicPr>
        <p:blipFill>
          <a:blip r:embed="rId4"/>
          <a:stretch>
            <a:fillRect/>
          </a:stretch>
        </p:blipFill>
        <p:spPr>
          <a:xfrm>
            <a:off x="331972" y="1287487"/>
            <a:ext cx="6698910" cy="3784884"/>
          </a:xfrm>
          <a:prstGeom prst="rect">
            <a:avLst/>
          </a:prstGeom>
        </p:spPr>
      </p:pic>
      <p:pic>
        <p:nvPicPr>
          <p:cNvPr id="8" name="Picture 7" descr="Text, letter&#10;&#10;Description automatically generated">
            <a:extLst>
              <a:ext uri="{FF2B5EF4-FFF2-40B4-BE49-F238E27FC236}">
                <a16:creationId xmlns:a16="http://schemas.microsoft.com/office/drawing/2014/main" id="{A30F77A8-2699-4B40-9EF5-9906CA18BA59}"/>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2813" b="2813"/>
          <a:stretch/>
        </p:blipFill>
        <p:spPr>
          <a:xfrm>
            <a:off x="7305852" y="1287487"/>
            <a:ext cx="3920944" cy="2081446"/>
          </a:xfrm>
          <a:prstGeom prst="rect">
            <a:avLst/>
          </a:prstGeom>
        </p:spPr>
      </p:pic>
    </p:spTree>
    <p:extLst>
      <p:ext uri="{BB962C8B-B14F-4D97-AF65-F5344CB8AC3E}">
        <p14:creationId xmlns:p14="http://schemas.microsoft.com/office/powerpoint/2010/main" val="1446530002"/>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Professional Footballer to Priesthood - Fr. Philip Mulryne OP">
            <a:hlinkClick r:id="" action="ppaction://media"/>
            <a:extLst>
              <a:ext uri="{FF2B5EF4-FFF2-40B4-BE49-F238E27FC236}">
                <a16:creationId xmlns:a16="http://schemas.microsoft.com/office/drawing/2014/main" id="{DDED2D10-4FD1-429E-822E-EAA0C1B9DD77}"/>
              </a:ext>
            </a:extLst>
          </p:cNvPr>
          <p:cNvPicPr>
            <a:picLocks noRot="1" noChangeAspect="1"/>
          </p:cNvPicPr>
          <p:nvPr>
            <a:videoFile r:link="rId1"/>
          </p:nvPr>
        </p:nvPicPr>
        <p:blipFill>
          <a:blip r:embed="rId3"/>
          <a:stretch>
            <a:fillRect/>
          </a:stretch>
        </p:blipFill>
        <p:spPr>
          <a:xfrm>
            <a:off x="359393" y="1618986"/>
            <a:ext cx="6874681" cy="3884195"/>
          </a:xfrm>
          <a:prstGeom prst="rect">
            <a:avLst/>
          </a:prstGeom>
        </p:spPr>
      </p:pic>
      <p:sp>
        <p:nvSpPr>
          <p:cNvPr id="6" name="TextBox 5">
            <a:extLst>
              <a:ext uri="{FF2B5EF4-FFF2-40B4-BE49-F238E27FC236}">
                <a16:creationId xmlns:a16="http://schemas.microsoft.com/office/drawing/2014/main" id="{00701022-4AC9-4DB1-A522-887D270C6AB1}"/>
              </a:ext>
            </a:extLst>
          </p:cNvPr>
          <p:cNvSpPr txBox="1"/>
          <p:nvPr/>
        </p:nvSpPr>
        <p:spPr>
          <a:xfrm>
            <a:off x="1091821" y="308601"/>
            <a:ext cx="10877265" cy="523220"/>
          </a:xfrm>
          <a:prstGeom prst="rect">
            <a:avLst/>
          </a:prstGeom>
          <a:noFill/>
        </p:spPr>
        <p:txBody>
          <a:bodyPr wrap="square">
            <a:spAutoFit/>
          </a:bodyPr>
          <a:lstStyle/>
          <a:p>
            <a:r>
              <a:rPr lang="en-GB" sz="2800" b="1" dirty="0">
                <a:solidFill>
                  <a:srgbClr val="3C3C3B"/>
                </a:solidFill>
                <a:latin typeface="Trebuchet MS" panose="020B0603020202020204" pitchFamily="34" charset="0"/>
              </a:rPr>
              <a:t>Professional Footballer to Priesthood - Fr. Philip Mulryne OP</a:t>
            </a:r>
          </a:p>
        </p:txBody>
      </p:sp>
      <p:pic>
        <p:nvPicPr>
          <p:cNvPr id="8" name="Picture 7" descr="A picture containing person, sport&#10;&#10;Description automatically generated">
            <a:extLst>
              <a:ext uri="{FF2B5EF4-FFF2-40B4-BE49-F238E27FC236}">
                <a16:creationId xmlns:a16="http://schemas.microsoft.com/office/drawing/2014/main" id="{27B9704E-BB2E-4815-9D4D-BC7B165467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4412" y="2015264"/>
            <a:ext cx="4348195" cy="2896459"/>
          </a:xfrm>
          <a:prstGeom prst="rect">
            <a:avLst/>
          </a:prstGeom>
        </p:spPr>
      </p:pic>
      <p:pic>
        <p:nvPicPr>
          <p:cNvPr id="9" name="Picture 8">
            <a:extLst>
              <a:ext uri="{FF2B5EF4-FFF2-40B4-BE49-F238E27FC236}">
                <a16:creationId xmlns:a16="http://schemas.microsoft.com/office/drawing/2014/main" id="{4E715DED-79D4-4F0F-B96B-1F15FDA69D42}"/>
              </a:ext>
            </a:extLst>
          </p:cNvPr>
          <p:cNvPicPr>
            <a:picLocks noChangeAspect="1"/>
          </p:cNvPicPr>
          <p:nvPr/>
        </p:nvPicPr>
        <p:blipFill rotWithShape="1">
          <a:blip r:embed="rId5">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Tree>
    <p:extLst>
      <p:ext uri="{BB962C8B-B14F-4D97-AF65-F5344CB8AC3E}">
        <p14:creationId xmlns:p14="http://schemas.microsoft.com/office/powerpoint/2010/main" val="4075840661"/>
      </p:ext>
    </p:extLst>
  </p:cSld>
  <p:clrMapOvr>
    <a:masterClrMapping/>
  </p:clrMapOvr>
  <p:timing>
    <p:tnLst>
      <p:par>
        <p:cTn id="1" dur="indefinite" restart="never" nodeType="tmRoot">
          <p:childTnLst>
            <p:video>
              <p:cMediaNode vol="80000">
                <p:cTn id="2" fill="hold" display="0">
                  <p:stCondLst>
                    <p:cond delay="indefinite"/>
                  </p:stCondLst>
                </p:cTn>
                <p:tgtEl>
                  <p:spTgt spid="4"/>
                </p:tgtEl>
              </p:cMediaNode>
            </p:vide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descr="A close - up of hands shaking&#10;&#10;Description automatically generated with low confidence">
            <a:extLst>
              <a:ext uri="{FF2B5EF4-FFF2-40B4-BE49-F238E27FC236}">
                <a16:creationId xmlns:a16="http://schemas.microsoft.com/office/drawing/2014/main" id="{A948B43F-8732-4631-96C9-9F7BD8F767BE}"/>
              </a:ext>
            </a:extLst>
          </p:cNvPr>
          <p:cNvPicPr>
            <a:picLocks noChangeAspect="1"/>
          </p:cNvPicPr>
          <p:nvPr/>
        </p:nvPicPr>
        <p:blipFill rotWithShape="1">
          <a:blip r:embed="rId2">
            <a:extLst>
              <a:ext uri="{28A0092B-C50C-407E-A947-70E740481C1C}">
                <a14:useLocalDpi xmlns:a14="http://schemas.microsoft.com/office/drawing/2010/main" val="0"/>
              </a:ext>
            </a:extLst>
          </a:blip>
          <a:srcRect l="11758" r="12261" b="-1"/>
          <a:stretch/>
        </p:blipFill>
        <p:spPr>
          <a:xfrm>
            <a:off x="20" y="10"/>
            <a:ext cx="12188932" cy="6857990"/>
          </a:xfrm>
          <a:prstGeom prst="rect">
            <a:avLst/>
          </a:prstGeom>
        </p:spPr>
      </p:pic>
      <p:sp>
        <p:nvSpPr>
          <p:cNvPr id="16" name="Freeform: Shape 15">
            <a:extLst>
              <a:ext uri="{FF2B5EF4-FFF2-40B4-BE49-F238E27FC236}">
                <a16:creationId xmlns:a16="http://schemas.microsoft.com/office/drawing/2014/main" id="{5E8D2E83-FB3A-40E7-A9E5-7AB389D612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23809"/>
            <a:ext cx="11016943" cy="2262375"/>
          </a:xfrm>
          <a:custGeom>
            <a:avLst/>
            <a:gdLst>
              <a:gd name="connsiteX0" fmla="*/ 0 w 11016943"/>
              <a:gd name="connsiteY0" fmla="*/ 0 h 2262375"/>
              <a:gd name="connsiteX1" fmla="*/ 9969166 w 11016943"/>
              <a:gd name="connsiteY1" fmla="*/ 0 h 2262375"/>
              <a:gd name="connsiteX2" fmla="*/ 11016943 w 11016943"/>
              <a:gd name="connsiteY2" fmla="*/ 2262375 h 2262375"/>
              <a:gd name="connsiteX3" fmla="*/ 4942050 w 11016943"/>
              <a:gd name="connsiteY3" fmla="*/ 2262375 h 2262375"/>
              <a:gd name="connsiteX4" fmla="*/ 4582160 w 11016943"/>
              <a:gd name="connsiteY4" fmla="*/ 2262375 h 2262375"/>
              <a:gd name="connsiteX5" fmla="*/ 0 w 11016943"/>
              <a:gd name="connsiteY5" fmla="*/ 2262375 h 2262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16943" h="2262375">
                <a:moveTo>
                  <a:pt x="0" y="0"/>
                </a:moveTo>
                <a:lnTo>
                  <a:pt x="9969166" y="0"/>
                </a:lnTo>
                <a:lnTo>
                  <a:pt x="11016943" y="2262375"/>
                </a:lnTo>
                <a:lnTo>
                  <a:pt x="4942050" y="2262375"/>
                </a:lnTo>
                <a:lnTo>
                  <a:pt x="4582160" y="2262375"/>
                </a:lnTo>
                <a:lnTo>
                  <a:pt x="0" y="2262375"/>
                </a:lnTo>
                <a:close/>
              </a:path>
            </a:pathLst>
          </a:custGeom>
          <a:solidFill>
            <a:schemeClr val="bg1">
              <a:lumMod val="85000"/>
              <a:lumOff val="15000"/>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0C3FE68D-99F8-4C71-B997-622A18FB5274}"/>
              </a:ext>
            </a:extLst>
          </p:cNvPr>
          <p:cNvSpPr txBox="1"/>
          <p:nvPr/>
        </p:nvSpPr>
        <p:spPr>
          <a:xfrm>
            <a:off x="618062" y="4185749"/>
            <a:ext cx="9265771" cy="622836"/>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600" b="1" dirty="0">
                <a:latin typeface="Trebuchet MS" panose="020B0603020202020204" pitchFamily="34" charset="0"/>
                <a:ea typeface="+mj-ea"/>
                <a:cs typeface="+mj-cs"/>
              </a:rPr>
              <a:t>Situation</a:t>
            </a:r>
          </a:p>
        </p:txBody>
      </p:sp>
      <p:sp>
        <p:nvSpPr>
          <p:cNvPr id="10" name="TextBox 9">
            <a:extLst>
              <a:ext uri="{FF2B5EF4-FFF2-40B4-BE49-F238E27FC236}">
                <a16:creationId xmlns:a16="http://schemas.microsoft.com/office/drawing/2014/main" id="{992FB99E-B909-4EFC-B24F-EF0640EB8F13}"/>
              </a:ext>
            </a:extLst>
          </p:cNvPr>
          <p:cNvSpPr txBox="1"/>
          <p:nvPr/>
        </p:nvSpPr>
        <p:spPr>
          <a:xfrm>
            <a:off x="618062" y="4922764"/>
            <a:ext cx="9565028" cy="1249240"/>
          </a:xfrm>
          <a:prstGeom prst="rect">
            <a:avLst/>
          </a:prstGeom>
        </p:spPr>
        <p:txBody>
          <a:bodyPr vert="horz" lIns="91440" tIns="45720" rIns="91440" bIns="45720" rtlCol="0">
            <a:normAutofit/>
          </a:bodyPr>
          <a:lstStyle/>
          <a:p>
            <a:pPr>
              <a:lnSpc>
                <a:spcPct val="90000"/>
              </a:lnSpc>
              <a:spcAft>
                <a:spcPts val="600"/>
              </a:spcAft>
            </a:pPr>
            <a:r>
              <a:rPr lang="en-US" sz="2000" dirty="0">
                <a:latin typeface="Trebuchet MS" panose="020B0603020202020204" pitchFamily="34" charset="0"/>
              </a:rPr>
              <a:t>One of your friends thinks they are no good at anything and not worth anything.</a:t>
            </a:r>
          </a:p>
          <a:p>
            <a:pPr>
              <a:lnSpc>
                <a:spcPct val="90000"/>
              </a:lnSpc>
              <a:spcAft>
                <a:spcPts val="600"/>
              </a:spcAft>
            </a:pPr>
            <a:endParaRPr lang="en-US" sz="900" dirty="0">
              <a:latin typeface="Trebuchet MS" panose="020B0603020202020204" pitchFamily="34" charset="0"/>
            </a:endParaRPr>
          </a:p>
          <a:p>
            <a:pPr>
              <a:lnSpc>
                <a:spcPct val="90000"/>
              </a:lnSpc>
              <a:spcAft>
                <a:spcPts val="600"/>
              </a:spcAft>
            </a:pPr>
            <a:r>
              <a:rPr lang="en-US" sz="2000" dirty="0">
                <a:latin typeface="Trebuchet MS" panose="020B0603020202020204" pitchFamily="34" charset="0"/>
              </a:rPr>
              <a:t>How can you encourage them based on what you have learnt so far?</a:t>
            </a:r>
          </a:p>
        </p:txBody>
      </p:sp>
      <p:pic>
        <p:nvPicPr>
          <p:cNvPr id="13" name="Picture 12">
            <a:extLst>
              <a:ext uri="{FF2B5EF4-FFF2-40B4-BE49-F238E27FC236}">
                <a16:creationId xmlns:a16="http://schemas.microsoft.com/office/drawing/2014/main" id="{E1B0D66E-6247-4C47-85F7-65CFD0272D72}"/>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8933666" y="3317345"/>
            <a:ext cx="1011148" cy="1412928"/>
          </a:xfrm>
          <a:prstGeom prst="ellipse">
            <a:avLst/>
          </a:prstGeom>
        </p:spPr>
      </p:pic>
    </p:spTree>
    <p:extLst>
      <p:ext uri="{BB962C8B-B14F-4D97-AF65-F5344CB8AC3E}">
        <p14:creationId xmlns:p14="http://schemas.microsoft.com/office/powerpoint/2010/main" val="181893340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5" name="Content Placeholder 4" descr="A group of people raising their hands&#10;&#10;Description automatically generated with medium confidence">
            <a:extLst>
              <a:ext uri="{FF2B5EF4-FFF2-40B4-BE49-F238E27FC236}">
                <a16:creationId xmlns:a16="http://schemas.microsoft.com/office/drawing/2014/main" id="{A4E3F7C8-ED96-489B-8544-F374CE799F49}"/>
              </a:ext>
            </a:extLst>
          </p:cNvPr>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25014"/>
          <a:stretch/>
        </p:blipFill>
        <p:spPr>
          <a:xfrm>
            <a:off x="20" y="1282"/>
            <a:ext cx="12191980" cy="6856718"/>
          </a:xfrm>
          <a:prstGeom prst="rect">
            <a:avLst/>
          </a:prstGeom>
        </p:spPr>
      </p:pic>
      <p:sp>
        <p:nvSpPr>
          <p:cNvPr id="7" name="TextBox 6">
            <a:extLst>
              <a:ext uri="{FF2B5EF4-FFF2-40B4-BE49-F238E27FC236}">
                <a16:creationId xmlns:a16="http://schemas.microsoft.com/office/drawing/2014/main" id="{0E39F013-F397-478D-8E10-B6D85CB24E05}"/>
              </a:ext>
            </a:extLst>
          </p:cNvPr>
          <p:cNvSpPr txBox="1"/>
          <p:nvPr/>
        </p:nvSpPr>
        <p:spPr>
          <a:xfrm>
            <a:off x="1091821" y="308601"/>
            <a:ext cx="10877265" cy="2677656"/>
          </a:xfrm>
          <a:prstGeom prst="rect">
            <a:avLst/>
          </a:prstGeom>
          <a:noFill/>
        </p:spPr>
        <p:txBody>
          <a:bodyPr wrap="square">
            <a:spAutoFit/>
          </a:bodyPr>
          <a:lstStyle/>
          <a:p>
            <a:pPr algn="ctr"/>
            <a:r>
              <a:rPr lang="en-GB" sz="2800" b="1" dirty="0">
                <a:solidFill>
                  <a:srgbClr val="3C3C3B"/>
                </a:solidFill>
                <a:latin typeface="Trebuchet MS" panose="020B0603020202020204" pitchFamily="34" charset="0"/>
              </a:rPr>
              <a:t>Discussion</a:t>
            </a:r>
          </a:p>
          <a:p>
            <a:pPr algn="ctr"/>
            <a:endParaRPr lang="en-GB" sz="2800" b="1" dirty="0">
              <a:solidFill>
                <a:srgbClr val="3C3C3B"/>
              </a:solidFill>
              <a:latin typeface="Trebuchet MS" panose="020B0603020202020204" pitchFamily="34" charset="0"/>
            </a:endParaRPr>
          </a:p>
          <a:p>
            <a:pPr algn="ctr"/>
            <a:endParaRPr lang="en-GB" sz="2800" b="1" dirty="0">
              <a:solidFill>
                <a:srgbClr val="3C3C3B"/>
              </a:solidFill>
              <a:latin typeface="Trebuchet MS" panose="020B0603020202020204" pitchFamily="34" charset="0"/>
            </a:endParaRPr>
          </a:p>
          <a:p>
            <a:pPr algn="ctr"/>
            <a:endParaRPr lang="en-GB" sz="2800" b="1" dirty="0">
              <a:solidFill>
                <a:srgbClr val="3C3C3B"/>
              </a:solidFill>
              <a:latin typeface="Trebuchet MS" panose="020B0603020202020204" pitchFamily="34" charset="0"/>
            </a:endParaRPr>
          </a:p>
          <a:p>
            <a:pPr algn="ctr"/>
            <a:r>
              <a:rPr lang="en-GB" sz="2800" dirty="0">
                <a:solidFill>
                  <a:srgbClr val="3C3C3B"/>
                </a:solidFill>
                <a:latin typeface="Trebuchet MS" panose="020B0603020202020204" pitchFamily="34" charset="0"/>
              </a:rPr>
              <a:t>What do you think brings true happiness?</a:t>
            </a:r>
          </a:p>
          <a:p>
            <a:pPr algn="ctr"/>
            <a:endParaRPr lang="en-GB" sz="2800" b="1" dirty="0">
              <a:solidFill>
                <a:srgbClr val="3C3C3B"/>
              </a:solidFill>
              <a:latin typeface="Trebuchet MS" panose="020B0603020202020204" pitchFamily="34" charset="0"/>
            </a:endParaRPr>
          </a:p>
        </p:txBody>
      </p:sp>
    </p:spTree>
    <p:extLst>
      <p:ext uri="{BB962C8B-B14F-4D97-AF65-F5344CB8AC3E}">
        <p14:creationId xmlns:p14="http://schemas.microsoft.com/office/powerpoint/2010/main" val="18590505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FEA8DEED-50D6-41A5-8D12-5F63D0291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8675" y="273890"/>
            <a:ext cx="10534650" cy="6870424"/>
          </a:xfrm>
          <a:prstGeom prst="rect">
            <a:avLst/>
          </a:prstGeom>
        </p:spPr>
      </p:pic>
      <p:pic>
        <p:nvPicPr>
          <p:cNvPr id="7" name="Picture 6" descr="Logo&#10;&#10;Description automatically generated">
            <a:extLst>
              <a:ext uri="{FF2B5EF4-FFF2-40B4-BE49-F238E27FC236}">
                <a16:creationId xmlns:a16="http://schemas.microsoft.com/office/drawing/2014/main" id="{273F8E1C-2961-4EF9-8B44-18679E766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6025" y="637806"/>
            <a:ext cx="2724150" cy="614789"/>
          </a:xfrm>
          <a:prstGeom prst="rect">
            <a:avLst/>
          </a:prstGeom>
        </p:spPr>
      </p:pic>
      <p:sp>
        <p:nvSpPr>
          <p:cNvPr id="8" name="TextBox 7">
            <a:extLst>
              <a:ext uri="{FF2B5EF4-FFF2-40B4-BE49-F238E27FC236}">
                <a16:creationId xmlns:a16="http://schemas.microsoft.com/office/drawing/2014/main" id="{08D062A9-C0D4-4EA1-84F6-D01F606BDE21}"/>
              </a:ext>
            </a:extLst>
          </p:cNvPr>
          <p:cNvSpPr txBox="1"/>
          <p:nvPr/>
        </p:nvSpPr>
        <p:spPr>
          <a:xfrm>
            <a:off x="8135831" y="1856975"/>
            <a:ext cx="2879394" cy="3144050"/>
          </a:xfrm>
          <a:prstGeom prst="rect">
            <a:avLst/>
          </a:prstGeom>
        </p:spPr>
        <p:txBody>
          <a:bodyPr vert="horz" lIns="91440" tIns="45720" rIns="91440" bIns="45720" rtlCol="0">
            <a:normAutofit/>
          </a:bodyPr>
          <a:lstStyle/>
          <a:p>
            <a:pPr algn="ctr">
              <a:lnSpc>
                <a:spcPct val="90000"/>
              </a:lnSpc>
              <a:spcAft>
                <a:spcPts val="600"/>
              </a:spcAft>
            </a:pPr>
            <a:endParaRPr lang="en-US" sz="1400" b="1" dirty="0">
              <a:solidFill>
                <a:srgbClr val="333739"/>
              </a:solidFill>
              <a:latin typeface="Trebuchet MS" panose="020B0603020202020204" pitchFamily="34" charset="0"/>
            </a:endParaRPr>
          </a:p>
          <a:p>
            <a:pPr algn="ctr">
              <a:lnSpc>
                <a:spcPct val="90000"/>
              </a:lnSpc>
              <a:spcAft>
                <a:spcPts val="600"/>
              </a:spcAft>
            </a:pPr>
            <a:endParaRPr lang="en-US" sz="2000" dirty="0">
              <a:solidFill>
                <a:srgbClr val="333739"/>
              </a:solidFill>
              <a:latin typeface="Trebuchet MS" panose="020B0603020202020204" pitchFamily="34" charset="0"/>
            </a:endParaRPr>
          </a:p>
          <a:p>
            <a:pPr algn="ctr">
              <a:lnSpc>
                <a:spcPct val="90000"/>
              </a:lnSpc>
              <a:spcAft>
                <a:spcPts val="600"/>
              </a:spcAft>
            </a:pPr>
            <a:r>
              <a:rPr lang="en-US" sz="2000" dirty="0">
                <a:solidFill>
                  <a:srgbClr val="333739"/>
                </a:solidFill>
                <a:latin typeface="Trebuchet MS" panose="020B0603020202020204" pitchFamily="34" charset="0"/>
              </a:rPr>
              <a:t>“Christ has no hands but ours to do </a:t>
            </a:r>
            <a:br>
              <a:rPr lang="en-US" sz="2000" dirty="0">
                <a:solidFill>
                  <a:srgbClr val="333739"/>
                </a:solidFill>
                <a:latin typeface="Trebuchet MS" panose="020B0603020202020204" pitchFamily="34" charset="0"/>
              </a:rPr>
            </a:br>
            <a:r>
              <a:rPr lang="en-US" sz="2000" dirty="0">
                <a:solidFill>
                  <a:srgbClr val="333739"/>
                </a:solidFill>
                <a:latin typeface="Trebuchet MS" panose="020B0603020202020204" pitchFamily="34" charset="0"/>
              </a:rPr>
              <a:t>his work today”</a:t>
            </a:r>
          </a:p>
          <a:p>
            <a:pPr algn="ctr">
              <a:lnSpc>
                <a:spcPct val="90000"/>
              </a:lnSpc>
              <a:spcAft>
                <a:spcPts val="600"/>
              </a:spcAft>
            </a:pPr>
            <a:endParaRPr lang="en-US" sz="2000" b="1" dirty="0">
              <a:solidFill>
                <a:srgbClr val="333739"/>
              </a:solidFill>
              <a:latin typeface="Trebuchet MS" panose="020B0603020202020204" pitchFamily="34" charset="0"/>
            </a:endParaRPr>
          </a:p>
          <a:p>
            <a:pPr algn="ctr">
              <a:lnSpc>
                <a:spcPct val="90000"/>
              </a:lnSpc>
              <a:spcAft>
                <a:spcPts val="600"/>
              </a:spcAft>
            </a:pPr>
            <a:r>
              <a:rPr lang="en-US" sz="2000" b="1" dirty="0">
                <a:solidFill>
                  <a:srgbClr val="333739"/>
                </a:solidFill>
                <a:latin typeface="Trebuchet MS" panose="020B0603020202020204" pitchFamily="34" charset="0"/>
              </a:rPr>
              <a:t>St Teresa of Avila</a:t>
            </a:r>
          </a:p>
        </p:txBody>
      </p:sp>
      <p:sp>
        <p:nvSpPr>
          <p:cNvPr id="6" name="TextBox 5">
            <a:extLst>
              <a:ext uri="{FF2B5EF4-FFF2-40B4-BE49-F238E27FC236}">
                <a16:creationId xmlns:a16="http://schemas.microsoft.com/office/drawing/2014/main" id="{4E0C8625-7AB5-4AFA-A674-00BB0B9B2797}"/>
              </a:ext>
            </a:extLst>
          </p:cNvPr>
          <p:cNvSpPr txBox="1"/>
          <p:nvPr/>
        </p:nvSpPr>
        <p:spPr>
          <a:xfrm>
            <a:off x="1346579" y="1616511"/>
            <a:ext cx="4749421" cy="4909690"/>
          </a:xfrm>
          <a:prstGeom prst="rect">
            <a:avLst/>
          </a:prstGeom>
        </p:spPr>
        <p:txBody>
          <a:bodyPr vert="horz" lIns="91440" tIns="45720" rIns="91440" bIns="45720" rtlCol="0">
            <a:normAutofit/>
          </a:bodyPr>
          <a:lstStyle/>
          <a:p>
            <a:pPr algn="ctr">
              <a:lnSpc>
                <a:spcPct val="90000"/>
              </a:lnSpc>
              <a:spcAft>
                <a:spcPts val="600"/>
              </a:spcAft>
            </a:pPr>
            <a:r>
              <a:rPr lang="en-GB" dirty="0">
                <a:solidFill>
                  <a:srgbClr val="333739"/>
                </a:solidFill>
                <a:latin typeface="Trebuchet MS" panose="020B0603020202020204" pitchFamily="34" charset="0"/>
              </a:rPr>
              <a:t>Through Baptism Christ has made us into a kingdom of “priests to his God and Father” (Rev 1:6). Through the universal priesthood, every Christian is called to work in the world in God’s name and to bring blessings and grace to it. In the Upper Room during the Last Supper and when he commissioned the Apostles, however, Christ equipped some with a sacred authority to serve the faithful; these ordained priests represent Christ as pastors (shepherds) of his people and as head of his Body, the Church.</a:t>
            </a:r>
          </a:p>
          <a:p>
            <a:pPr algn="ctr">
              <a:lnSpc>
                <a:spcPct val="90000"/>
              </a:lnSpc>
              <a:spcAft>
                <a:spcPts val="600"/>
              </a:spcAft>
            </a:pPr>
            <a:endParaRPr lang="en-GB" b="1" dirty="0">
              <a:solidFill>
                <a:srgbClr val="333739"/>
              </a:solidFill>
              <a:latin typeface="Trebuchet MS" panose="020B0603020202020204" pitchFamily="34" charset="0"/>
            </a:endParaRPr>
          </a:p>
          <a:p>
            <a:pPr algn="ctr">
              <a:lnSpc>
                <a:spcPct val="90000"/>
              </a:lnSpc>
              <a:spcAft>
                <a:spcPts val="600"/>
              </a:spcAft>
            </a:pPr>
            <a:r>
              <a:rPr lang="en-GB" b="1" dirty="0">
                <a:solidFill>
                  <a:srgbClr val="333739"/>
                </a:solidFill>
                <a:latin typeface="Trebuchet MS" panose="020B0603020202020204" pitchFamily="34" charset="0"/>
              </a:rPr>
              <a:t>YOUCAT 259</a:t>
            </a:r>
            <a:endParaRPr lang="en-US" b="1" dirty="0">
              <a:solidFill>
                <a:srgbClr val="333739"/>
              </a:solidFill>
              <a:latin typeface="Trebuchet MS" panose="020B0603020202020204" pitchFamily="34" charset="0"/>
            </a:endParaRPr>
          </a:p>
        </p:txBody>
      </p:sp>
    </p:spTree>
    <p:extLst>
      <p:ext uri="{BB962C8B-B14F-4D97-AF65-F5344CB8AC3E}">
        <p14:creationId xmlns:p14="http://schemas.microsoft.com/office/powerpoint/2010/main" val="38408788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F029C8-7B99-420C-A8EA-62505DE03A92}"/>
              </a:ext>
            </a:extLst>
          </p:cNvPr>
          <p:cNvPicPr>
            <a:picLocks noChangeAspect="1"/>
          </p:cNvPicPr>
          <p:nvPr/>
        </p:nvPicPr>
        <p:blipFill rotWithShape="1">
          <a:blip r:embed="rId3">
            <a:clrChange>
              <a:clrFrom>
                <a:srgbClr val="FFFFFF"/>
              </a:clrFrom>
              <a:clrTo>
                <a:srgbClr val="FFFFFF">
                  <a:alpha val="0"/>
                </a:srgbClr>
              </a:clrTo>
            </a:clrChange>
          </a:blip>
          <a:srcRect l="42139" t="11035" b="33011"/>
          <a:stretch/>
        </p:blipFill>
        <p:spPr>
          <a:xfrm>
            <a:off x="0" y="0"/>
            <a:ext cx="3929430" cy="6858000"/>
          </a:xfrm>
          <a:prstGeom prst="rect">
            <a:avLst/>
          </a:prstGeom>
        </p:spPr>
      </p:pic>
      <p:sp>
        <p:nvSpPr>
          <p:cNvPr id="5" name="TextBox 4">
            <a:extLst>
              <a:ext uri="{FF2B5EF4-FFF2-40B4-BE49-F238E27FC236}">
                <a16:creationId xmlns:a16="http://schemas.microsoft.com/office/drawing/2014/main" id="{F785451D-A891-4478-B885-0CACF4EEEACB}"/>
              </a:ext>
            </a:extLst>
          </p:cNvPr>
          <p:cNvSpPr txBox="1"/>
          <p:nvPr/>
        </p:nvSpPr>
        <p:spPr>
          <a:xfrm>
            <a:off x="3561353" y="-255896"/>
            <a:ext cx="7302302" cy="1162050"/>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4000" b="1" dirty="0">
                <a:solidFill>
                  <a:srgbClr val="333739"/>
                </a:solidFill>
                <a:latin typeface="Trebuchet MS" panose="020B0603020202020204" pitchFamily="34" charset="0"/>
                <a:ea typeface="+mj-ea"/>
                <a:cs typeface="+mj-cs"/>
              </a:rPr>
              <a:t>Where to find out more…</a:t>
            </a:r>
          </a:p>
        </p:txBody>
      </p:sp>
      <p:sp>
        <p:nvSpPr>
          <p:cNvPr id="9" name="TextBox 8">
            <a:extLst>
              <a:ext uri="{FF2B5EF4-FFF2-40B4-BE49-F238E27FC236}">
                <a16:creationId xmlns:a16="http://schemas.microsoft.com/office/drawing/2014/main" id="{FDD6E880-7F01-4E53-9EDB-F5F7DA2ABF68}"/>
              </a:ext>
            </a:extLst>
          </p:cNvPr>
          <p:cNvSpPr txBox="1"/>
          <p:nvPr/>
        </p:nvSpPr>
        <p:spPr>
          <a:xfrm>
            <a:off x="2820552" y="3824886"/>
            <a:ext cx="3050660" cy="1477328"/>
          </a:xfrm>
          <a:prstGeom prst="rect">
            <a:avLst/>
          </a:prstGeom>
          <a:noFill/>
        </p:spPr>
        <p:txBody>
          <a:bodyPr wrap="square">
            <a:spAutoFit/>
          </a:bodyPr>
          <a:lstStyle/>
          <a:p>
            <a:pPr algn="ctr"/>
            <a:r>
              <a:rPr lang="en-GB" dirty="0">
                <a:latin typeface="Trebuchet MS" panose="020B0603020202020204" pitchFamily="34" charset="0"/>
              </a:rPr>
              <a:t>Fr Mike Schmitz (Ascension Presents) on Vocation</a:t>
            </a:r>
          </a:p>
          <a:p>
            <a:pPr algn="ctr"/>
            <a:r>
              <a:rPr lang="en-GB" dirty="0">
                <a:latin typeface="Trebuchet MS" panose="020B0603020202020204" pitchFamily="34" charset="0"/>
                <a:hlinkClick r:id="rId4"/>
              </a:rPr>
              <a:t> www.youtube.com/watch?v=vJz9PbakIzY</a:t>
            </a:r>
            <a:r>
              <a:rPr lang="en-GB" dirty="0">
                <a:latin typeface="Trebuchet MS" panose="020B0603020202020204" pitchFamily="34" charset="0"/>
              </a:rPr>
              <a:t> </a:t>
            </a:r>
          </a:p>
        </p:txBody>
      </p:sp>
      <p:sp>
        <p:nvSpPr>
          <p:cNvPr id="12" name="TextBox 11">
            <a:extLst>
              <a:ext uri="{FF2B5EF4-FFF2-40B4-BE49-F238E27FC236}">
                <a16:creationId xmlns:a16="http://schemas.microsoft.com/office/drawing/2014/main" id="{F7681733-5409-485C-BAF5-063A464DE37B}"/>
              </a:ext>
            </a:extLst>
          </p:cNvPr>
          <p:cNvSpPr txBox="1"/>
          <p:nvPr/>
        </p:nvSpPr>
        <p:spPr>
          <a:xfrm>
            <a:off x="6144172" y="3841386"/>
            <a:ext cx="2945242" cy="1477328"/>
          </a:xfrm>
          <a:prstGeom prst="rect">
            <a:avLst/>
          </a:prstGeom>
          <a:noFill/>
        </p:spPr>
        <p:txBody>
          <a:bodyPr wrap="square">
            <a:spAutoFit/>
          </a:bodyPr>
          <a:lstStyle/>
          <a:p>
            <a:pPr algn="ctr"/>
            <a:r>
              <a:rPr lang="en-GB" dirty="0">
                <a:latin typeface="Trebuchet MS" panose="020B0603020202020204" pitchFamily="34" charset="0"/>
              </a:rPr>
              <a:t>Diocese of Salford </a:t>
            </a:r>
            <a:br>
              <a:rPr lang="en-GB" dirty="0">
                <a:latin typeface="Trebuchet MS" panose="020B0603020202020204" pitchFamily="34" charset="0"/>
              </a:rPr>
            </a:br>
            <a:r>
              <a:rPr lang="en-GB" dirty="0">
                <a:latin typeface="Trebuchet MS" panose="020B0603020202020204" pitchFamily="34" charset="0"/>
              </a:rPr>
              <a:t>Vocations Office</a:t>
            </a:r>
          </a:p>
          <a:p>
            <a:pPr algn="ctr"/>
            <a:endParaRPr lang="en-GB" dirty="0">
              <a:latin typeface="Trebuchet MS" panose="020B0603020202020204" pitchFamily="34" charset="0"/>
              <a:hlinkClick r:id="rId5">
                <a:extLst>
                  <a:ext uri="{A12FA001-AC4F-418D-AE19-62706E023703}">
                    <ahyp:hlinkClr xmlns:ahyp="http://schemas.microsoft.com/office/drawing/2018/hyperlinkcolor" val="tx"/>
                  </a:ext>
                </a:extLst>
              </a:hlinkClick>
            </a:endParaRPr>
          </a:p>
          <a:p>
            <a:pPr algn="ctr"/>
            <a:r>
              <a:rPr lang="en-GB" dirty="0">
                <a:solidFill>
                  <a:srgbClr val="0563C1"/>
                </a:solidFill>
                <a:latin typeface="Trebuchet MS" panose="020B0603020202020204" pitchFamily="34" charset="0"/>
                <a:hlinkClick r:id="rId5">
                  <a:extLst>
                    <a:ext uri="{A12FA001-AC4F-418D-AE19-62706E023703}">
                      <ahyp:hlinkClr xmlns:ahyp="http://schemas.microsoft.com/office/drawing/2018/hyperlinkcolor" val="tx"/>
                    </a:ext>
                  </a:extLst>
                </a:hlinkClick>
              </a:rPr>
              <a:t>www.dioceseofsalford.org.uk/faith/vocations/</a:t>
            </a:r>
            <a:r>
              <a:rPr lang="en-GB" dirty="0">
                <a:latin typeface="Trebuchet MS" panose="020B0603020202020204" pitchFamily="34" charset="0"/>
              </a:rPr>
              <a:t>    </a:t>
            </a:r>
          </a:p>
        </p:txBody>
      </p:sp>
      <p:sp>
        <p:nvSpPr>
          <p:cNvPr id="15" name="TextBox 14">
            <a:extLst>
              <a:ext uri="{FF2B5EF4-FFF2-40B4-BE49-F238E27FC236}">
                <a16:creationId xmlns:a16="http://schemas.microsoft.com/office/drawing/2014/main" id="{9CB2ADD7-7FC9-4AD8-82C3-49E8D6446EFE}"/>
              </a:ext>
            </a:extLst>
          </p:cNvPr>
          <p:cNvSpPr txBox="1"/>
          <p:nvPr/>
        </p:nvSpPr>
        <p:spPr>
          <a:xfrm>
            <a:off x="8997392" y="3960703"/>
            <a:ext cx="3194608" cy="923330"/>
          </a:xfrm>
          <a:prstGeom prst="rect">
            <a:avLst/>
          </a:prstGeom>
          <a:noFill/>
        </p:spPr>
        <p:txBody>
          <a:bodyPr wrap="square">
            <a:spAutoFit/>
          </a:bodyPr>
          <a:lstStyle/>
          <a:p>
            <a:pPr algn="ctr"/>
            <a:r>
              <a:rPr lang="en-GB" dirty="0">
                <a:latin typeface="Trebuchet MS" panose="020B0603020202020204" pitchFamily="34" charset="0"/>
              </a:rPr>
              <a:t>God Calls app</a:t>
            </a:r>
          </a:p>
          <a:p>
            <a:pPr algn="ctr"/>
            <a:endParaRPr lang="en-GB" dirty="0">
              <a:latin typeface="Trebuchet MS" panose="020B0603020202020204" pitchFamily="34" charset="0"/>
              <a:hlinkClick r:id="rId6"/>
            </a:endParaRPr>
          </a:p>
          <a:p>
            <a:pPr algn="ctr"/>
            <a:r>
              <a:rPr lang="en-GB" dirty="0">
                <a:latin typeface="Trebuchet MS" panose="020B0603020202020204" pitchFamily="34" charset="0"/>
                <a:hlinkClick r:id="rId7"/>
              </a:rPr>
              <a:t>www.godcalls.co.uk/</a:t>
            </a:r>
            <a:r>
              <a:rPr lang="en-GB" dirty="0">
                <a:latin typeface="Trebuchet MS" panose="020B0603020202020204" pitchFamily="34" charset="0"/>
              </a:rPr>
              <a:t> </a:t>
            </a:r>
          </a:p>
        </p:txBody>
      </p:sp>
      <p:pic>
        <p:nvPicPr>
          <p:cNvPr id="2" name="Online Media 1" title="What's My Vocation?">
            <a:hlinkClick r:id="" action="ppaction://media"/>
            <a:extLst>
              <a:ext uri="{FF2B5EF4-FFF2-40B4-BE49-F238E27FC236}">
                <a16:creationId xmlns:a16="http://schemas.microsoft.com/office/drawing/2014/main" id="{A4E37ACF-A26B-4D52-8536-ABFC4A07F792}"/>
              </a:ext>
            </a:extLst>
          </p:cNvPr>
          <p:cNvPicPr>
            <a:picLocks noRot="1" noChangeAspect="1"/>
          </p:cNvPicPr>
          <p:nvPr>
            <a:videoFile r:link="rId1"/>
          </p:nvPr>
        </p:nvPicPr>
        <p:blipFill>
          <a:blip r:embed="rId8"/>
          <a:stretch>
            <a:fillRect/>
          </a:stretch>
        </p:blipFill>
        <p:spPr>
          <a:xfrm>
            <a:off x="2917423" y="1973598"/>
            <a:ext cx="2856917" cy="1614158"/>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6F765D12-A619-45A0-AE09-C3877D11903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668938" y="1936625"/>
            <a:ext cx="1866594" cy="1614159"/>
          </a:xfrm>
          <a:prstGeom prst="rect">
            <a:avLst/>
          </a:prstGeom>
        </p:spPr>
      </p:pic>
      <p:pic>
        <p:nvPicPr>
          <p:cNvPr id="19" name="Picture 18" descr="A close - up of a smartphone&#10;&#10;Description automatically generated with low confidence">
            <a:extLst>
              <a:ext uri="{FF2B5EF4-FFF2-40B4-BE49-F238E27FC236}">
                <a16:creationId xmlns:a16="http://schemas.microsoft.com/office/drawing/2014/main" id="{F7C8E89C-07CF-4D6E-AE90-15EC80AD683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915297" y="1808956"/>
            <a:ext cx="1234924" cy="2015930"/>
          </a:xfrm>
          <a:prstGeom prst="rect">
            <a:avLst/>
          </a:prstGeom>
        </p:spPr>
      </p:pic>
      <p:sp>
        <p:nvSpPr>
          <p:cNvPr id="21" name="TextBox 20">
            <a:extLst>
              <a:ext uri="{FF2B5EF4-FFF2-40B4-BE49-F238E27FC236}">
                <a16:creationId xmlns:a16="http://schemas.microsoft.com/office/drawing/2014/main" id="{EBD0BC1D-AFAA-4141-984E-4C0884975729}"/>
              </a:ext>
            </a:extLst>
          </p:cNvPr>
          <p:cNvSpPr txBox="1"/>
          <p:nvPr/>
        </p:nvSpPr>
        <p:spPr>
          <a:xfrm>
            <a:off x="7124238" y="5733531"/>
            <a:ext cx="2945242" cy="646331"/>
          </a:xfrm>
          <a:prstGeom prst="rect">
            <a:avLst/>
          </a:prstGeom>
          <a:noFill/>
        </p:spPr>
        <p:txBody>
          <a:bodyPr wrap="square">
            <a:spAutoFit/>
          </a:bodyPr>
          <a:lstStyle/>
          <a:p>
            <a:r>
              <a:rPr lang="en-GB" dirty="0">
                <a:latin typeface="Trebuchet MS" panose="020B0603020202020204" pitchFamily="34" charset="0"/>
              </a:rPr>
              <a:t>National Vocation Office</a:t>
            </a:r>
          </a:p>
          <a:p>
            <a:r>
              <a:rPr lang="en-GB" dirty="0">
                <a:latin typeface="Trebuchet MS" panose="020B0603020202020204" pitchFamily="34" charset="0"/>
                <a:hlinkClick r:id="rId11"/>
              </a:rPr>
              <a:t>www.ukvocation.org/</a:t>
            </a:r>
            <a:r>
              <a:rPr lang="en-GB" dirty="0">
                <a:latin typeface="Trebuchet MS" panose="020B0603020202020204" pitchFamily="34" charset="0"/>
              </a:rPr>
              <a:t> </a:t>
            </a:r>
          </a:p>
        </p:txBody>
      </p:sp>
      <p:pic>
        <p:nvPicPr>
          <p:cNvPr id="23" name="Picture 22" descr="Text&#10;&#10;Description automatically generated with low confidence">
            <a:extLst>
              <a:ext uri="{FF2B5EF4-FFF2-40B4-BE49-F238E27FC236}">
                <a16:creationId xmlns:a16="http://schemas.microsoft.com/office/drawing/2014/main" id="{E029760E-3C65-4DC3-AB5E-EB92B2FEE84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4945344" y="5631945"/>
            <a:ext cx="2002704" cy="819877"/>
          </a:xfrm>
          <a:prstGeom prst="rect">
            <a:avLst/>
          </a:prstGeom>
        </p:spPr>
      </p:pic>
    </p:spTree>
    <p:extLst>
      <p:ext uri="{BB962C8B-B14F-4D97-AF65-F5344CB8AC3E}">
        <p14:creationId xmlns:p14="http://schemas.microsoft.com/office/powerpoint/2010/main" val="4223462368"/>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54D3841-D39E-45F2-B36A-12D21D93E560}"/>
              </a:ext>
            </a:extLst>
          </p:cNvPr>
          <p:cNvSpPr txBox="1"/>
          <p:nvPr/>
        </p:nvSpPr>
        <p:spPr>
          <a:xfrm>
            <a:off x="980164" y="684450"/>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333739"/>
                </a:solidFill>
                <a:latin typeface="Trebuchet MS" panose="020B0603020202020204" pitchFamily="34" charset="0"/>
                <a:ea typeface="+mj-ea"/>
                <a:cs typeface="+mj-cs"/>
              </a:rPr>
              <a:t>Time of Prayer</a:t>
            </a:r>
          </a:p>
        </p:txBody>
      </p:sp>
      <p:sp>
        <p:nvSpPr>
          <p:cNvPr id="6" name="TextBox 5">
            <a:extLst>
              <a:ext uri="{FF2B5EF4-FFF2-40B4-BE49-F238E27FC236}">
                <a16:creationId xmlns:a16="http://schemas.microsoft.com/office/drawing/2014/main" id="{009BDBB5-B9CB-44B3-8B7E-1F532133BBA9}"/>
              </a:ext>
            </a:extLst>
          </p:cNvPr>
          <p:cNvSpPr txBox="1"/>
          <p:nvPr/>
        </p:nvSpPr>
        <p:spPr>
          <a:xfrm>
            <a:off x="7826332" y="2352487"/>
            <a:ext cx="3651436" cy="2578400"/>
          </a:xfrm>
          <a:prstGeom prst="rect">
            <a:avLst/>
          </a:prstGeom>
        </p:spPr>
        <p:txBody>
          <a:bodyPr vert="horz" lIns="91440" tIns="45720" rIns="91440" bIns="45720" rtlCol="0">
            <a:normAutofit lnSpcReduction="10000"/>
          </a:bodyPr>
          <a:lstStyle/>
          <a:p>
            <a:pPr algn="ctr">
              <a:lnSpc>
                <a:spcPct val="90000"/>
              </a:lnSpc>
              <a:spcAft>
                <a:spcPts val="600"/>
              </a:spcAft>
            </a:pPr>
            <a:r>
              <a:rPr lang="en-GB" sz="2400" dirty="0">
                <a:solidFill>
                  <a:srgbClr val="333739"/>
                </a:solidFill>
                <a:latin typeface="Trebuchet MS" panose="020B0603020202020204" pitchFamily="34" charset="0"/>
              </a:rPr>
              <a:t>As you listen to this song, ask the Holy Spirit to show you what He wants you to do with your life by praying the words </a:t>
            </a:r>
            <a:r>
              <a:rPr lang="en-GB" sz="2400" b="1" dirty="0">
                <a:solidFill>
                  <a:srgbClr val="333739"/>
                </a:solidFill>
                <a:latin typeface="Trebuchet MS" panose="020B0603020202020204" pitchFamily="34" charset="0"/>
              </a:rPr>
              <a:t>“Speak Lord, your servant is listening”</a:t>
            </a:r>
          </a:p>
        </p:txBody>
      </p:sp>
      <p:pic>
        <p:nvPicPr>
          <p:cNvPr id="7" name="Picture 6">
            <a:extLst>
              <a:ext uri="{FF2B5EF4-FFF2-40B4-BE49-F238E27FC236}">
                <a16:creationId xmlns:a16="http://schemas.microsoft.com/office/drawing/2014/main" id="{55FE6826-5A85-43C4-A8FC-BA635A22782A}"/>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pic>
        <p:nvPicPr>
          <p:cNvPr id="2" name="Online Media 1" title="Housefires - Open Space (feat. Kirby Kaple)">
            <a:hlinkClick r:id="" action="ppaction://media"/>
            <a:extLst>
              <a:ext uri="{FF2B5EF4-FFF2-40B4-BE49-F238E27FC236}">
                <a16:creationId xmlns:a16="http://schemas.microsoft.com/office/drawing/2014/main" id="{F71DD46D-BF6F-43B4-90B7-DA124775FC4B}"/>
              </a:ext>
            </a:extLst>
          </p:cNvPr>
          <p:cNvPicPr>
            <a:picLocks noRot="1" noChangeAspect="1"/>
          </p:cNvPicPr>
          <p:nvPr>
            <a:videoFile r:link="rId1"/>
          </p:nvPr>
        </p:nvPicPr>
        <p:blipFill>
          <a:blip r:embed="rId4"/>
          <a:stretch>
            <a:fillRect/>
          </a:stretch>
        </p:blipFill>
        <p:spPr>
          <a:xfrm>
            <a:off x="714232" y="1785696"/>
            <a:ext cx="6569881" cy="3711983"/>
          </a:xfrm>
          <a:prstGeom prst="rect">
            <a:avLst/>
          </a:prstGeom>
        </p:spPr>
      </p:pic>
    </p:spTree>
    <p:extLst>
      <p:ext uri="{BB962C8B-B14F-4D97-AF65-F5344CB8AC3E}">
        <p14:creationId xmlns:p14="http://schemas.microsoft.com/office/powerpoint/2010/main" val="3145514155"/>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90063" y="0"/>
            <a:ext cx="6791193" cy="6858000"/>
          </a:xfrm>
          <a:prstGeom prst="rect">
            <a:avLst/>
          </a:prstGeom>
        </p:spPr>
      </p:pic>
      <p:sp>
        <p:nvSpPr>
          <p:cNvPr id="4" name="TextBox 3">
            <a:extLst>
              <a:ext uri="{FF2B5EF4-FFF2-40B4-BE49-F238E27FC236}">
                <a16:creationId xmlns:a16="http://schemas.microsoft.com/office/drawing/2014/main" id="{155A16FB-0FB5-464C-86E9-DB234B4D17DA}"/>
              </a:ext>
            </a:extLst>
          </p:cNvPr>
          <p:cNvSpPr txBox="1"/>
          <p:nvPr/>
        </p:nvSpPr>
        <p:spPr>
          <a:xfrm>
            <a:off x="5424589" y="4514020"/>
            <a:ext cx="5926016" cy="1200329"/>
          </a:xfrm>
          <a:prstGeom prst="rect">
            <a:avLst/>
          </a:prstGeom>
          <a:noFill/>
        </p:spPr>
        <p:txBody>
          <a:bodyPr wrap="square" rtlCol="0">
            <a:spAutoFit/>
          </a:bodyPr>
          <a:lstStyle/>
          <a:p>
            <a:pPr algn="ctr"/>
            <a:r>
              <a:rPr lang="en-GB" sz="2800" b="1" dirty="0">
                <a:solidFill>
                  <a:srgbClr val="3C3C3B"/>
                </a:solidFill>
                <a:latin typeface="Trebuchet MS" panose="020B0603020202020204" pitchFamily="34" charset="0"/>
              </a:rPr>
              <a:t>JOHN </a:t>
            </a:r>
            <a:r>
              <a:rPr lang="en-GB" sz="7200" b="1" dirty="0">
                <a:solidFill>
                  <a:srgbClr val="3C3C3B"/>
                </a:solidFill>
                <a:latin typeface="Trebuchet MS" panose="020B0603020202020204" pitchFamily="34" charset="0"/>
              </a:rPr>
              <a:t>20</a:t>
            </a:r>
            <a:r>
              <a:rPr lang="en-GB" sz="2800" b="1" dirty="0">
                <a:solidFill>
                  <a:srgbClr val="3C3C3B"/>
                </a:solidFill>
                <a:latin typeface="Trebuchet MS" panose="020B0603020202020204" pitchFamily="34" charset="0"/>
              </a:rPr>
              <a:t>:</a:t>
            </a:r>
            <a:r>
              <a:rPr lang="en-GB" sz="7200" b="1" dirty="0">
                <a:solidFill>
                  <a:srgbClr val="3C3C3B"/>
                </a:solidFill>
                <a:latin typeface="Trebuchet MS" panose="020B0603020202020204" pitchFamily="34" charset="0"/>
              </a:rPr>
              <a:t>21</a:t>
            </a:r>
          </a:p>
        </p:txBody>
      </p:sp>
      <p:sp>
        <p:nvSpPr>
          <p:cNvPr id="6" name="TextBox 5">
            <a:extLst>
              <a:ext uri="{FF2B5EF4-FFF2-40B4-BE49-F238E27FC236}">
                <a16:creationId xmlns:a16="http://schemas.microsoft.com/office/drawing/2014/main" id="{1CCA1E67-ED62-423E-8CA3-A4AEB49E8CE4}"/>
              </a:ext>
            </a:extLst>
          </p:cNvPr>
          <p:cNvSpPr txBox="1"/>
          <p:nvPr/>
        </p:nvSpPr>
        <p:spPr>
          <a:xfrm>
            <a:off x="5424589" y="1497165"/>
            <a:ext cx="5926016" cy="2616101"/>
          </a:xfrm>
          <a:prstGeom prst="rect">
            <a:avLst/>
          </a:prstGeom>
          <a:noFill/>
        </p:spPr>
        <p:txBody>
          <a:bodyPr wrap="square" rtlCol="0">
            <a:spAutoFit/>
          </a:bodyPr>
          <a:lstStyle/>
          <a:p>
            <a:pPr algn="ctr"/>
            <a:r>
              <a:rPr lang="en-GB" sz="3200" dirty="0">
                <a:solidFill>
                  <a:srgbClr val="3C3C3B"/>
                </a:solidFill>
                <a:latin typeface="Trebuchet MS" panose="020B0603020202020204" pitchFamily="34" charset="0"/>
              </a:rPr>
              <a:t>“Jesus said to them again:</a:t>
            </a:r>
          </a:p>
          <a:p>
            <a:pPr algn="ctr"/>
            <a:r>
              <a:rPr lang="en-GB" sz="4400" dirty="0">
                <a:solidFill>
                  <a:srgbClr val="3C3C3B"/>
                </a:solidFill>
                <a:latin typeface="Trebuchet MS" panose="020B0603020202020204" pitchFamily="34" charset="0"/>
              </a:rPr>
              <a:t>Peace be with you. </a:t>
            </a:r>
            <a:br>
              <a:rPr lang="en-GB" sz="4400" dirty="0">
                <a:solidFill>
                  <a:srgbClr val="3C3C3B"/>
                </a:solidFill>
                <a:latin typeface="Trebuchet MS" panose="020B0603020202020204" pitchFamily="34" charset="0"/>
              </a:rPr>
            </a:br>
            <a:r>
              <a:rPr lang="en-GB" sz="4400" dirty="0">
                <a:solidFill>
                  <a:srgbClr val="3C3C3B"/>
                </a:solidFill>
                <a:latin typeface="Trebuchet MS" panose="020B0603020202020204" pitchFamily="34" charset="0"/>
              </a:rPr>
              <a:t>As the Father sent me, so I am sending you</a:t>
            </a:r>
            <a:r>
              <a:rPr lang="en-GB" sz="3600" dirty="0">
                <a:solidFill>
                  <a:srgbClr val="3C3C3B"/>
                </a:solidFill>
                <a:latin typeface="Trebuchet MS" panose="020B0603020202020204" pitchFamily="34" charset="0"/>
              </a:rPr>
              <a:t>’</a:t>
            </a:r>
          </a:p>
        </p:txBody>
      </p:sp>
    </p:spTree>
    <p:extLst>
      <p:ext uri="{BB962C8B-B14F-4D97-AF65-F5344CB8AC3E}">
        <p14:creationId xmlns:p14="http://schemas.microsoft.com/office/powerpoint/2010/main" val="29955472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05635"/>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9B8D86D-37E7-43A7-8903-F7EFFC6DBB8C}"/>
              </a:ext>
            </a:extLst>
          </p:cNvPr>
          <p:cNvSpPr txBox="1"/>
          <p:nvPr/>
        </p:nvSpPr>
        <p:spPr>
          <a:xfrm>
            <a:off x="900752" y="467728"/>
            <a:ext cx="5970270" cy="478567"/>
          </a:xfrm>
          <a:prstGeom prst="rect">
            <a:avLst/>
          </a:prstGeom>
        </p:spPr>
        <p:txBody>
          <a:bodyPr vert="horz" lIns="91440" tIns="45720" rIns="91440" bIns="45720" rtlCol="0" anchor="b">
            <a:normAutofit fontScale="77500" lnSpcReduction="20000"/>
          </a:bodyPr>
          <a:lstStyle/>
          <a:p>
            <a:pPr algn="ctr">
              <a:lnSpc>
                <a:spcPct val="90000"/>
              </a:lnSpc>
              <a:spcBef>
                <a:spcPct val="0"/>
              </a:spcBef>
              <a:spcAft>
                <a:spcPts val="600"/>
              </a:spcAft>
            </a:pPr>
            <a:r>
              <a:rPr lang="en-US" sz="4400" b="1" dirty="0">
                <a:solidFill>
                  <a:srgbClr val="FFF5DD"/>
                </a:solidFill>
                <a:latin typeface="Trebuchet MS" panose="020B0603020202020204" pitchFamily="34" charset="0"/>
                <a:ea typeface="+mj-ea"/>
                <a:cs typeface="+mj-cs"/>
              </a:rPr>
              <a:t>Acting Game</a:t>
            </a:r>
          </a:p>
        </p:txBody>
      </p:sp>
      <p:pic>
        <p:nvPicPr>
          <p:cNvPr id="5" name="Picture 4">
            <a:extLst>
              <a:ext uri="{FF2B5EF4-FFF2-40B4-BE49-F238E27FC236}">
                <a16:creationId xmlns:a16="http://schemas.microsoft.com/office/drawing/2014/main" id="{262A55B7-A9D8-4690-86CD-A02092F171C4}"/>
              </a:ext>
            </a:extLst>
          </p:cNvPr>
          <p:cNvPicPr>
            <a:picLocks noChangeAspect="1"/>
          </p:cNvPicPr>
          <p:nvPr/>
        </p:nvPicPr>
        <p:blipFill rotWithShape="1">
          <a:blip r:embed="rId2">
            <a:clrChange>
              <a:clrFrom>
                <a:srgbClr val="FFFFFF"/>
              </a:clrFrom>
              <a:clrTo>
                <a:srgbClr val="FFFFFF">
                  <a:alpha val="0"/>
                </a:srgbClr>
              </a:clrTo>
            </a:clrChange>
          </a:blip>
          <a:srcRect t="18340" b="25707"/>
          <a:stretch/>
        </p:blipFill>
        <p:spPr>
          <a:xfrm>
            <a:off x="6777537" y="0"/>
            <a:ext cx="6791193" cy="6858000"/>
          </a:xfrm>
          <a:prstGeom prst="rect">
            <a:avLst/>
          </a:prstGeom>
        </p:spPr>
      </p:pic>
      <p:sp>
        <p:nvSpPr>
          <p:cNvPr id="6" name="TextBox 5">
            <a:extLst>
              <a:ext uri="{FF2B5EF4-FFF2-40B4-BE49-F238E27FC236}">
                <a16:creationId xmlns:a16="http://schemas.microsoft.com/office/drawing/2014/main" id="{2E260976-7F94-446A-B7A5-D570287CF527}"/>
              </a:ext>
            </a:extLst>
          </p:cNvPr>
          <p:cNvSpPr txBox="1"/>
          <p:nvPr/>
        </p:nvSpPr>
        <p:spPr>
          <a:xfrm>
            <a:off x="900752" y="946295"/>
            <a:ext cx="5876785" cy="2089299"/>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000" dirty="0">
                <a:solidFill>
                  <a:srgbClr val="FFF5DD"/>
                </a:solidFill>
                <a:latin typeface="Trebuchet MS" panose="020B0603020202020204" pitchFamily="34" charset="0"/>
                <a:ea typeface="+mj-ea"/>
                <a:cs typeface="+mj-cs"/>
              </a:rPr>
              <a:t>Each person must act out a certain job/vocation and the rest of the group must guess what it is.</a:t>
            </a:r>
          </a:p>
          <a:p>
            <a:pPr algn="ctr">
              <a:lnSpc>
                <a:spcPct val="90000"/>
              </a:lnSpc>
              <a:spcBef>
                <a:spcPct val="0"/>
              </a:spcBef>
              <a:spcAft>
                <a:spcPts val="600"/>
              </a:spcAft>
            </a:pPr>
            <a:endParaRPr lang="en-US" sz="2000" dirty="0">
              <a:solidFill>
                <a:srgbClr val="FFF5DD"/>
              </a:solidFill>
              <a:latin typeface="Trebuchet MS" panose="020B0603020202020204" pitchFamily="34" charset="0"/>
              <a:ea typeface="+mj-ea"/>
              <a:cs typeface="+mj-cs"/>
            </a:endParaRPr>
          </a:p>
          <a:p>
            <a:pPr algn="ctr">
              <a:lnSpc>
                <a:spcPct val="90000"/>
              </a:lnSpc>
              <a:spcBef>
                <a:spcPct val="0"/>
              </a:spcBef>
              <a:spcAft>
                <a:spcPts val="600"/>
              </a:spcAft>
            </a:pPr>
            <a:r>
              <a:rPr lang="en-US" sz="2000" dirty="0">
                <a:solidFill>
                  <a:srgbClr val="FFF5DD"/>
                </a:solidFill>
                <a:latin typeface="Trebuchet MS" panose="020B0603020202020204" pitchFamily="34" charset="0"/>
                <a:ea typeface="+mj-ea"/>
                <a:cs typeface="+mj-cs"/>
              </a:rPr>
              <a:t>Good luck and enjoy…</a:t>
            </a:r>
          </a:p>
        </p:txBody>
      </p:sp>
      <p:pic>
        <p:nvPicPr>
          <p:cNvPr id="3" name="Picture 2" descr="A group of people in uniforms&#10;&#10;Description automatically generated with low confidence">
            <a:extLst>
              <a:ext uri="{FF2B5EF4-FFF2-40B4-BE49-F238E27FC236}">
                <a16:creationId xmlns:a16="http://schemas.microsoft.com/office/drawing/2014/main" id="{DDFDF7CC-1C73-480B-818D-599F2EF3A641}"/>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436729" y="3429000"/>
            <a:ext cx="2804829" cy="3087885"/>
          </a:xfrm>
          <a:prstGeom prst="rect">
            <a:avLst/>
          </a:prstGeom>
        </p:spPr>
      </p:pic>
    </p:spTree>
    <p:extLst>
      <p:ext uri="{BB962C8B-B14F-4D97-AF65-F5344CB8AC3E}">
        <p14:creationId xmlns:p14="http://schemas.microsoft.com/office/powerpoint/2010/main" val="1264181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850568-992A-4EF9-A5EF-F9E67F44A2F6}"/>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4345731" y="1329820"/>
            <a:ext cx="3386237" cy="4731760"/>
          </a:xfrm>
          <a:prstGeom prst="ellipse">
            <a:avLst/>
          </a:prstGeom>
        </p:spPr>
      </p:pic>
      <p:sp>
        <p:nvSpPr>
          <p:cNvPr id="4" name="TextBox 3">
            <a:extLst>
              <a:ext uri="{FF2B5EF4-FFF2-40B4-BE49-F238E27FC236}">
                <a16:creationId xmlns:a16="http://schemas.microsoft.com/office/drawing/2014/main" id="{E8AA5294-D149-4D61-BB84-3F9EBDB4819D}"/>
              </a:ext>
            </a:extLst>
          </p:cNvPr>
          <p:cNvSpPr txBox="1"/>
          <p:nvPr/>
        </p:nvSpPr>
        <p:spPr>
          <a:xfrm>
            <a:off x="2542442" y="1836601"/>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Wisdom</a:t>
            </a:r>
          </a:p>
        </p:txBody>
      </p:sp>
      <p:sp>
        <p:nvSpPr>
          <p:cNvPr id="10" name="TextBox 9">
            <a:extLst>
              <a:ext uri="{FF2B5EF4-FFF2-40B4-BE49-F238E27FC236}">
                <a16:creationId xmlns:a16="http://schemas.microsoft.com/office/drawing/2014/main" id="{15108DDA-13EC-4A17-B172-2F041320FA5E}"/>
              </a:ext>
            </a:extLst>
          </p:cNvPr>
          <p:cNvSpPr txBox="1"/>
          <p:nvPr/>
        </p:nvSpPr>
        <p:spPr>
          <a:xfrm>
            <a:off x="2599592" y="244053"/>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The 7 Gifts of the Holy Spirit</a:t>
            </a:r>
          </a:p>
        </p:txBody>
      </p:sp>
      <p:sp>
        <p:nvSpPr>
          <p:cNvPr id="11" name="TextBox 10">
            <a:extLst>
              <a:ext uri="{FF2B5EF4-FFF2-40B4-BE49-F238E27FC236}">
                <a16:creationId xmlns:a16="http://schemas.microsoft.com/office/drawing/2014/main" id="{15A9E5C6-9403-4A10-99CF-A74DE3EA89DF}"/>
              </a:ext>
            </a:extLst>
          </p:cNvPr>
          <p:cNvSpPr txBox="1"/>
          <p:nvPr/>
        </p:nvSpPr>
        <p:spPr>
          <a:xfrm>
            <a:off x="1574637" y="2670343"/>
            <a:ext cx="4684404" cy="461665"/>
          </a:xfrm>
          <a:prstGeom prst="rect">
            <a:avLst/>
          </a:prstGeom>
          <a:noFill/>
        </p:spPr>
        <p:txBody>
          <a:bodyPr wrap="square" rtlCol="0">
            <a:spAutoFit/>
          </a:bodyPr>
          <a:lstStyle/>
          <a:p>
            <a:pPr algn="ctr"/>
            <a:r>
              <a:rPr lang="en-GB" sz="2400" dirty="0">
                <a:solidFill>
                  <a:srgbClr val="333739"/>
                </a:solidFill>
                <a:latin typeface="Trebuchet MS" panose="020B0603020202020204" pitchFamily="34" charset="0"/>
              </a:rPr>
              <a:t>Understanding</a:t>
            </a:r>
          </a:p>
        </p:txBody>
      </p:sp>
      <p:sp>
        <p:nvSpPr>
          <p:cNvPr id="12" name="TextBox 11">
            <a:extLst>
              <a:ext uri="{FF2B5EF4-FFF2-40B4-BE49-F238E27FC236}">
                <a16:creationId xmlns:a16="http://schemas.microsoft.com/office/drawing/2014/main" id="{EF291E1C-A715-4AA0-B361-4C6AB3EAB7B8}"/>
              </a:ext>
            </a:extLst>
          </p:cNvPr>
          <p:cNvSpPr txBox="1"/>
          <p:nvPr/>
        </p:nvSpPr>
        <p:spPr>
          <a:xfrm>
            <a:off x="1354446" y="3642942"/>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Knowledge</a:t>
            </a:r>
          </a:p>
        </p:txBody>
      </p:sp>
      <p:sp>
        <p:nvSpPr>
          <p:cNvPr id="13" name="TextBox 12">
            <a:extLst>
              <a:ext uri="{FF2B5EF4-FFF2-40B4-BE49-F238E27FC236}">
                <a16:creationId xmlns:a16="http://schemas.microsoft.com/office/drawing/2014/main" id="{227F3721-8840-4D1A-A9C7-B992ABEBE51B}"/>
              </a:ext>
            </a:extLst>
          </p:cNvPr>
          <p:cNvSpPr txBox="1"/>
          <p:nvPr/>
        </p:nvSpPr>
        <p:spPr>
          <a:xfrm>
            <a:off x="1673167" y="4615542"/>
            <a:ext cx="4684404" cy="461665"/>
          </a:xfrm>
          <a:prstGeom prst="rect">
            <a:avLst/>
          </a:prstGeom>
          <a:noFill/>
        </p:spPr>
        <p:txBody>
          <a:bodyPr wrap="square" rtlCol="0">
            <a:spAutoFit/>
          </a:bodyPr>
          <a:lstStyle/>
          <a:p>
            <a:pPr algn="ctr"/>
            <a:r>
              <a:rPr lang="en-GB" sz="2400" dirty="0">
                <a:solidFill>
                  <a:srgbClr val="FF0000"/>
                </a:solidFill>
                <a:latin typeface="Trebuchet MS" panose="020B0603020202020204" pitchFamily="34" charset="0"/>
              </a:rPr>
              <a:t>Counsel</a:t>
            </a:r>
          </a:p>
        </p:txBody>
      </p:sp>
      <p:sp>
        <p:nvSpPr>
          <p:cNvPr id="14" name="TextBox 13">
            <a:extLst>
              <a:ext uri="{FF2B5EF4-FFF2-40B4-BE49-F238E27FC236}">
                <a16:creationId xmlns:a16="http://schemas.microsoft.com/office/drawing/2014/main" id="{F4DF0C44-A7B4-4DE5-9716-02967E81D064}"/>
              </a:ext>
            </a:extLst>
          </p:cNvPr>
          <p:cNvSpPr txBox="1"/>
          <p:nvPr/>
        </p:nvSpPr>
        <p:spPr>
          <a:xfrm>
            <a:off x="6038849" y="2861250"/>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Fortitude</a:t>
            </a:r>
          </a:p>
        </p:txBody>
      </p:sp>
      <p:sp>
        <p:nvSpPr>
          <p:cNvPr id="15" name="TextBox 14">
            <a:extLst>
              <a:ext uri="{FF2B5EF4-FFF2-40B4-BE49-F238E27FC236}">
                <a16:creationId xmlns:a16="http://schemas.microsoft.com/office/drawing/2014/main" id="{17EAB0C4-732E-4166-9496-C1147C9EB1F5}"/>
              </a:ext>
            </a:extLst>
          </p:cNvPr>
          <p:cNvSpPr txBox="1"/>
          <p:nvPr/>
        </p:nvSpPr>
        <p:spPr>
          <a:xfrm>
            <a:off x="5918088" y="3892524"/>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Piety</a:t>
            </a:r>
          </a:p>
        </p:txBody>
      </p:sp>
      <p:sp>
        <p:nvSpPr>
          <p:cNvPr id="16" name="TextBox 15">
            <a:extLst>
              <a:ext uri="{FF2B5EF4-FFF2-40B4-BE49-F238E27FC236}">
                <a16:creationId xmlns:a16="http://schemas.microsoft.com/office/drawing/2014/main" id="{1EAEE0D2-7115-4644-8A19-A7AE2BF03AE1}"/>
              </a:ext>
            </a:extLst>
          </p:cNvPr>
          <p:cNvSpPr txBox="1"/>
          <p:nvPr/>
        </p:nvSpPr>
        <p:spPr>
          <a:xfrm>
            <a:off x="6471871" y="4912781"/>
            <a:ext cx="4684404" cy="461665"/>
          </a:xfrm>
          <a:prstGeom prst="rect">
            <a:avLst/>
          </a:prstGeom>
          <a:noFill/>
        </p:spPr>
        <p:txBody>
          <a:bodyPr wrap="square" rtlCol="0">
            <a:spAutoFit/>
          </a:bodyPr>
          <a:lstStyle/>
          <a:p>
            <a:pPr algn="ctr"/>
            <a:r>
              <a:rPr lang="en-GB" sz="2400" dirty="0">
                <a:solidFill>
                  <a:srgbClr val="3C3C3B"/>
                </a:solidFill>
                <a:latin typeface="Trebuchet MS" panose="020B0603020202020204" pitchFamily="34" charset="0"/>
              </a:rPr>
              <a:t>Fear of the Lord</a:t>
            </a:r>
          </a:p>
        </p:txBody>
      </p:sp>
      <p:sp>
        <p:nvSpPr>
          <p:cNvPr id="17" name="TextBox 16">
            <a:extLst>
              <a:ext uri="{FF2B5EF4-FFF2-40B4-BE49-F238E27FC236}">
                <a16:creationId xmlns:a16="http://schemas.microsoft.com/office/drawing/2014/main" id="{10BB396B-8A72-4496-B373-2D7817871C21}"/>
              </a:ext>
            </a:extLst>
          </p:cNvPr>
          <p:cNvSpPr txBox="1"/>
          <p:nvPr/>
        </p:nvSpPr>
        <p:spPr>
          <a:xfrm>
            <a:off x="1240531" y="6169524"/>
            <a:ext cx="10037019" cy="461665"/>
          </a:xfrm>
          <a:prstGeom prst="rect">
            <a:avLst/>
          </a:prstGeom>
          <a:noFill/>
        </p:spPr>
        <p:txBody>
          <a:bodyPr wrap="square" rtlCol="0">
            <a:spAutoFit/>
          </a:bodyPr>
          <a:lstStyle/>
          <a:p>
            <a:pPr algn="ctr"/>
            <a:r>
              <a:rPr lang="en-GB" sz="2400" b="1" dirty="0">
                <a:solidFill>
                  <a:srgbClr val="3C3C3B"/>
                </a:solidFill>
                <a:latin typeface="Trebuchet MS" panose="020B0603020202020204" pitchFamily="34" charset="0"/>
              </a:rPr>
              <a:t>Through Jesus, these are the Gifts we will receive at Confirmation!</a:t>
            </a:r>
          </a:p>
        </p:txBody>
      </p:sp>
    </p:spTree>
    <p:extLst>
      <p:ext uri="{BB962C8B-B14F-4D97-AF65-F5344CB8AC3E}">
        <p14:creationId xmlns:p14="http://schemas.microsoft.com/office/powerpoint/2010/main" val="2977168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281C02A0-3D21-43BC-ACD6-5F9E5769FA8D}"/>
              </a:ext>
            </a:extLst>
          </p:cNvPr>
          <p:cNvGrpSpPr/>
          <p:nvPr/>
        </p:nvGrpSpPr>
        <p:grpSpPr>
          <a:xfrm>
            <a:off x="4701875" y="220165"/>
            <a:ext cx="2750147" cy="4751886"/>
            <a:chOff x="1765202" y="-1177643"/>
            <a:chExt cx="1723456" cy="2977901"/>
          </a:xfrm>
        </p:grpSpPr>
        <p:sp>
          <p:nvSpPr>
            <p:cNvPr id="8" name="Rectangle 7">
              <a:extLst>
                <a:ext uri="{FF2B5EF4-FFF2-40B4-BE49-F238E27FC236}">
                  <a16:creationId xmlns:a16="http://schemas.microsoft.com/office/drawing/2014/main" id="{47DEB038-5396-4847-83BB-9E4DD856C93E}"/>
                </a:ext>
              </a:extLst>
            </p:cNvPr>
            <p:cNvSpPr/>
            <p:nvPr/>
          </p:nvSpPr>
          <p:spPr>
            <a:xfrm rot="16200000">
              <a:off x="2474334" y="871002"/>
              <a:ext cx="354220" cy="12607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1DE637E2-D742-4AB4-8FAB-A50BF1959319}"/>
                </a:ext>
              </a:extLst>
            </p:cNvPr>
            <p:cNvPicPr>
              <a:picLocks noChangeAspect="1"/>
            </p:cNvPicPr>
            <p:nvPr/>
          </p:nvPicPr>
          <p:blipFill rotWithShape="1">
            <a:blip r:embed="rId2">
              <a:clrChange>
                <a:clrFrom>
                  <a:srgbClr val="FFFFFF"/>
                </a:clrFrom>
                <a:clrTo>
                  <a:srgbClr val="FFFFFF">
                    <a:alpha val="0"/>
                  </a:srgbClr>
                </a:clrTo>
              </a:clrChange>
            </a:blip>
            <a:srcRect l="-2383" t="3713" r="10120" b="7955"/>
            <a:stretch/>
          </p:blipFill>
          <p:spPr>
            <a:xfrm>
              <a:off x="1765202" y="-1177643"/>
              <a:ext cx="1723456" cy="2977901"/>
            </a:xfrm>
            <a:prstGeom prst="rect">
              <a:avLst/>
            </a:prstGeom>
          </p:spPr>
        </p:pic>
      </p:grpSp>
      <p:sp>
        <p:nvSpPr>
          <p:cNvPr id="10" name="TextBox 9">
            <a:extLst>
              <a:ext uri="{FF2B5EF4-FFF2-40B4-BE49-F238E27FC236}">
                <a16:creationId xmlns:a16="http://schemas.microsoft.com/office/drawing/2014/main" id="{4A7183A7-3D45-4DAC-935B-441C823D72E3}"/>
              </a:ext>
            </a:extLst>
          </p:cNvPr>
          <p:cNvSpPr txBox="1"/>
          <p:nvPr/>
        </p:nvSpPr>
        <p:spPr>
          <a:xfrm>
            <a:off x="3152041" y="5483673"/>
            <a:ext cx="5926016"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GIFTS OF HOLY SPIRIT</a:t>
            </a:r>
          </a:p>
        </p:txBody>
      </p:sp>
      <p:sp>
        <p:nvSpPr>
          <p:cNvPr id="11" name="TextBox 10">
            <a:extLst>
              <a:ext uri="{FF2B5EF4-FFF2-40B4-BE49-F238E27FC236}">
                <a16:creationId xmlns:a16="http://schemas.microsoft.com/office/drawing/2014/main" id="{B9E17558-F5A0-44F6-B880-54526110A65D}"/>
              </a:ext>
            </a:extLst>
          </p:cNvPr>
          <p:cNvSpPr txBox="1"/>
          <p:nvPr/>
        </p:nvSpPr>
        <p:spPr>
          <a:xfrm>
            <a:off x="3152041" y="6108721"/>
            <a:ext cx="5926016" cy="461665"/>
          </a:xfrm>
          <a:prstGeom prst="rect">
            <a:avLst/>
          </a:prstGeom>
          <a:noFill/>
        </p:spPr>
        <p:txBody>
          <a:bodyPr wrap="square" rtlCol="0">
            <a:spAutoFit/>
          </a:bodyPr>
          <a:lstStyle/>
          <a:p>
            <a:pPr algn="ctr"/>
            <a:r>
              <a:rPr lang="en-GB" sz="2400" dirty="0">
                <a:solidFill>
                  <a:srgbClr val="EE3937"/>
                </a:solidFill>
                <a:latin typeface="Trebuchet MS" panose="020B0603020202020204" pitchFamily="34" charset="0"/>
              </a:rPr>
              <a:t>Session 4 - Counsel</a:t>
            </a:r>
          </a:p>
        </p:txBody>
      </p:sp>
    </p:spTree>
    <p:extLst>
      <p:ext uri="{BB962C8B-B14F-4D97-AF65-F5344CB8AC3E}">
        <p14:creationId xmlns:p14="http://schemas.microsoft.com/office/powerpoint/2010/main" val="1476847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7CA16"/>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9498723-4E27-41BB-B9F9-8D52B85D5FA0}"/>
              </a:ext>
            </a:extLst>
          </p:cNvPr>
          <p:cNvSpPr txBox="1"/>
          <p:nvPr/>
        </p:nvSpPr>
        <p:spPr>
          <a:xfrm>
            <a:off x="470583" y="2395122"/>
            <a:ext cx="11250834" cy="1785104"/>
          </a:xfrm>
          <a:prstGeom prst="rect">
            <a:avLst/>
          </a:prstGeom>
          <a:noFill/>
        </p:spPr>
        <p:txBody>
          <a:bodyPr wrap="square">
            <a:spAutoFit/>
          </a:bodyPr>
          <a:lstStyle/>
          <a:p>
            <a:pPr algn="ctr"/>
            <a:r>
              <a:rPr lang="en-GB" sz="2200" dirty="0">
                <a:solidFill>
                  <a:srgbClr val="333739"/>
                </a:solidFill>
                <a:effectLst/>
                <a:latin typeface="Trebuchet MS" panose="020B0603020202020204" pitchFamily="34" charset="0"/>
                <a:ea typeface="Times New Roman" panose="02020603050405020304" pitchFamily="18" charset="0"/>
              </a:rPr>
              <a:t>In this unit we consider the Gift of </a:t>
            </a:r>
            <a:r>
              <a:rPr lang="en-GB" sz="2200" b="1" dirty="0">
                <a:solidFill>
                  <a:srgbClr val="333739"/>
                </a:solidFill>
                <a:effectLst/>
                <a:latin typeface="Trebuchet MS" panose="020B0603020202020204" pitchFamily="34" charset="0"/>
                <a:ea typeface="Times New Roman" panose="02020603050405020304" pitchFamily="18" charset="0"/>
              </a:rPr>
              <a:t>Counsel &amp; Vocation</a:t>
            </a:r>
            <a:r>
              <a:rPr lang="en-GB" sz="2200" dirty="0">
                <a:solidFill>
                  <a:srgbClr val="333739"/>
                </a:solidFill>
                <a:effectLst/>
                <a:latin typeface="Trebuchet MS" panose="020B0603020202020204" pitchFamily="34" charset="0"/>
                <a:ea typeface="Times New Roman" panose="02020603050405020304" pitchFamily="18" charset="0"/>
              </a:rPr>
              <a:t>. Each one of us has a calling from God, a plan for us, a purpose in life that will bring us true meaning and fulfilment. We are each given different gifts and talents and if we use them for the greater glory of God and the good of others we will discover who God is calling us to be and enjoy a deep sense of joy and peace in our lives.</a:t>
            </a:r>
            <a:endParaRPr lang="en-GB" sz="2200" dirty="0">
              <a:solidFill>
                <a:srgbClr val="333739"/>
              </a:solidFill>
              <a:effectLst/>
              <a:latin typeface="Trebuchet MS" panose="020B0603020202020204" pitchFamily="34" charset="0"/>
              <a:ea typeface="Calibri" panose="020F0502020204030204" pitchFamily="34" charset="0"/>
            </a:endParaRPr>
          </a:p>
        </p:txBody>
      </p:sp>
      <p:sp>
        <p:nvSpPr>
          <p:cNvPr id="8" name="TextBox 7">
            <a:extLst>
              <a:ext uri="{FF2B5EF4-FFF2-40B4-BE49-F238E27FC236}">
                <a16:creationId xmlns:a16="http://schemas.microsoft.com/office/drawing/2014/main" id="{BA51E15F-12A8-488E-A254-87DBEEF0065D}"/>
              </a:ext>
            </a:extLst>
          </p:cNvPr>
          <p:cNvSpPr txBox="1"/>
          <p:nvPr/>
        </p:nvSpPr>
        <p:spPr>
          <a:xfrm>
            <a:off x="4520824" y="-371628"/>
            <a:ext cx="3438144" cy="11247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800" b="1" dirty="0">
                <a:solidFill>
                  <a:srgbClr val="333739"/>
                </a:solidFill>
                <a:latin typeface="Trebuchet MS" panose="020B0603020202020204" pitchFamily="34" charset="0"/>
                <a:ea typeface="+mj-ea"/>
                <a:cs typeface="+mj-cs"/>
              </a:rPr>
              <a:t>Introduction</a:t>
            </a:r>
          </a:p>
        </p:txBody>
      </p:sp>
      <p:pic>
        <p:nvPicPr>
          <p:cNvPr id="9" name="Picture 8">
            <a:extLst>
              <a:ext uri="{FF2B5EF4-FFF2-40B4-BE49-F238E27FC236}">
                <a16:creationId xmlns:a16="http://schemas.microsoft.com/office/drawing/2014/main" id="{D75AA137-E083-403A-8563-A593D9E03285}"/>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5590426" y="753084"/>
            <a:ext cx="1011148" cy="1412928"/>
          </a:xfrm>
          <a:prstGeom prst="ellipse">
            <a:avLst/>
          </a:prstGeom>
        </p:spPr>
      </p:pic>
      <p:pic>
        <p:nvPicPr>
          <p:cNvPr id="3" name="Picture 2" descr="A picture containing text, clipart&#10;&#10;Description automatically generated">
            <a:extLst>
              <a:ext uri="{FF2B5EF4-FFF2-40B4-BE49-F238E27FC236}">
                <a16:creationId xmlns:a16="http://schemas.microsoft.com/office/drawing/2014/main" id="{E1B8823A-4DA5-4985-8E26-8A5E8B008803}"/>
              </a:ext>
            </a:extLst>
          </p:cNvPr>
          <p:cNvPicPr>
            <a:picLocks noChangeAspect="1"/>
          </p:cNvPicPr>
          <p:nvPr/>
        </p:nvPicPr>
        <p:blipFill rotWithShape="1">
          <a:blip r:embed="rId3">
            <a:clrChange>
              <a:clrFrom>
                <a:srgbClr val="B3C608"/>
              </a:clrFrom>
              <a:clrTo>
                <a:srgbClr val="B3C608">
                  <a:alpha val="0"/>
                </a:srgbClr>
              </a:clrTo>
            </a:clrChange>
            <a:extLst>
              <a:ext uri="{28A0092B-C50C-407E-A947-70E740481C1C}">
                <a14:useLocalDpi xmlns:a14="http://schemas.microsoft.com/office/drawing/2010/main" val="0"/>
              </a:ext>
            </a:extLst>
          </a:blip>
          <a:srcRect l="2986" r="4316"/>
          <a:stretch/>
        </p:blipFill>
        <p:spPr>
          <a:xfrm>
            <a:off x="3521121" y="4236590"/>
            <a:ext cx="5076969" cy="2621410"/>
          </a:xfrm>
          <a:prstGeom prst="rect">
            <a:avLst/>
          </a:prstGeom>
        </p:spPr>
      </p:pic>
    </p:spTree>
    <p:extLst>
      <p:ext uri="{BB962C8B-B14F-4D97-AF65-F5344CB8AC3E}">
        <p14:creationId xmlns:p14="http://schemas.microsoft.com/office/powerpoint/2010/main" val="3200021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5108DDA-13EC-4A17-B172-2F041320FA5E}"/>
              </a:ext>
            </a:extLst>
          </p:cNvPr>
          <p:cNvSpPr txBox="1"/>
          <p:nvPr/>
        </p:nvSpPr>
        <p:spPr>
          <a:xfrm>
            <a:off x="4253127" y="198317"/>
            <a:ext cx="7630258" cy="646331"/>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Opening Prayer</a:t>
            </a:r>
          </a:p>
        </p:txBody>
      </p:sp>
      <p:pic>
        <p:nvPicPr>
          <p:cNvPr id="21" name="Picture 20">
            <a:extLst>
              <a:ext uri="{FF2B5EF4-FFF2-40B4-BE49-F238E27FC236}">
                <a16:creationId xmlns:a16="http://schemas.microsoft.com/office/drawing/2014/main" id="{969E891A-31FB-460B-BBBC-B7CF1B14BC4B}"/>
              </a:ext>
            </a:extLst>
          </p:cNvPr>
          <p:cNvPicPr>
            <a:picLocks noChangeAspect="1"/>
          </p:cNvPicPr>
          <p:nvPr/>
        </p:nvPicPr>
        <p:blipFill rotWithShape="1">
          <a:blip r:embed="rId2">
            <a:clrChange>
              <a:clrFrom>
                <a:srgbClr val="FFFFFF"/>
              </a:clrFrom>
              <a:clrTo>
                <a:srgbClr val="FFFFFF">
                  <a:alpha val="0"/>
                </a:srgbClr>
              </a:clrTo>
            </a:clrChange>
          </a:blip>
          <a:srcRect l="-2383" t="3714" r="10120" b="24851"/>
          <a:stretch/>
        </p:blipFill>
        <p:spPr>
          <a:xfrm>
            <a:off x="7932175" y="5337215"/>
            <a:ext cx="1011148" cy="1412928"/>
          </a:xfrm>
          <a:prstGeom prst="ellipse">
            <a:avLst/>
          </a:prstGeom>
        </p:spPr>
      </p:pic>
      <p:sp>
        <p:nvSpPr>
          <p:cNvPr id="22" name="TextBox 21">
            <a:extLst>
              <a:ext uri="{FF2B5EF4-FFF2-40B4-BE49-F238E27FC236}">
                <a16:creationId xmlns:a16="http://schemas.microsoft.com/office/drawing/2014/main" id="{D5A76A13-80B1-4E78-9E56-3C6F406883F9}"/>
              </a:ext>
            </a:extLst>
          </p:cNvPr>
          <p:cNvSpPr txBox="1"/>
          <p:nvPr/>
        </p:nvSpPr>
        <p:spPr>
          <a:xfrm>
            <a:off x="4808724" y="1520785"/>
            <a:ext cx="6877049" cy="3693319"/>
          </a:xfrm>
          <a:prstGeom prst="rect">
            <a:avLst/>
          </a:prstGeom>
          <a:noFill/>
        </p:spPr>
        <p:txBody>
          <a:bodyPr wrap="square" rtlCol="0">
            <a:spAutoFit/>
          </a:bodyPr>
          <a:lstStyle/>
          <a:p>
            <a:pPr algn="ctr"/>
            <a:r>
              <a:rPr lang="en-GB" sz="2200" dirty="0">
                <a:solidFill>
                  <a:srgbClr val="3C3C3B"/>
                </a:solidFill>
                <a:latin typeface="Trebuchet MS" panose="020B0603020202020204" pitchFamily="34" charset="0"/>
              </a:rPr>
              <a:t>Lord Jesus, bless us as we gather together as young people from the Diocese. We are one in your name.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May your light burn brightly within us as we celebrate Your love for us. </a:t>
            </a:r>
          </a:p>
          <a:p>
            <a:pPr algn="ctr"/>
            <a:r>
              <a:rPr lang="en-GB" sz="2200" dirty="0">
                <a:solidFill>
                  <a:srgbClr val="3C3C3B"/>
                </a:solidFill>
                <a:latin typeface="Trebuchet MS" panose="020B0603020202020204" pitchFamily="34" charset="0"/>
              </a:rPr>
              <a:t>Inspire us with your Holy Spirit. </a:t>
            </a:r>
            <a:br>
              <a:rPr lang="en-GB" sz="2200" dirty="0">
                <a:solidFill>
                  <a:srgbClr val="3C3C3B"/>
                </a:solidFill>
                <a:latin typeface="Trebuchet MS" panose="020B0603020202020204" pitchFamily="34" charset="0"/>
              </a:rPr>
            </a:br>
            <a:r>
              <a:rPr lang="en-GB" sz="2200" dirty="0">
                <a:solidFill>
                  <a:srgbClr val="3C3C3B"/>
                </a:solidFill>
                <a:latin typeface="Trebuchet MS" panose="020B0603020202020204" pitchFamily="34" charset="0"/>
              </a:rPr>
              <a:t>Help us to take Your light and Your love out to the whole world. Show us how to use our gifts and talents to become who You have called us to be. </a:t>
            </a:r>
            <a:r>
              <a:rPr lang="en-GB" sz="2200" b="1" dirty="0">
                <a:solidFill>
                  <a:srgbClr val="3C3C3B"/>
                </a:solidFill>
                <a:latin typeface="Trebuchet MS" panose="020B0603020202020204" pitchFamily="34" charset="0"/>
              </a:rPr>
              <a:t>Amen</a:t>
            </a:r>
          </a:p>
          <a:p>
            <a:pPr algn="ctr"/>
            <a:endParaRPr lang="en-GB" sz="1400" dirty="0">
              <a:solidFill>
                <a:srgbClr val="3C3C3B"/>
              </a:solidFill>
              <a:latin typeface="Trebuchet MS" panose="020B0603020202020204" pitchFamily="34" charset="0"/>
            </a:endParaRPr>
          </a:p>
          <a:p>
            <a:pPr algn="ctr"/>
            <a:r>
              <a:rPr lang="en-GB" sz="2200" dirty="0">
                <a:solidFill>
                  <a:srgbClr val="3C3C3B"/>
                </a:solidFill>
                <a:latin typeface="Trebuchet MS" panose="020B0603020202020204" pitchFamily="34" charset="0"/>
              </a:rPr>
              <a:t>St Catherine of Siena, </a:t>
            </a:r>
            <a:r>
              <a:rPr lang="en-GB" sz="2200" b="1" dirty="0">
                <a:solidFill>
                  <a:srgbClr val="3C3C3B"/>
                </a:solidFill>
                <a:latin typeface="Trebuchet MS" panose="020B0603020202020204" pitchFamily="34" charset="0"/>
              </a:rPr>
              <a:t>Pray for us</a:t>
            </a:r>
            <a:r>
              <a:rPr lang="en-GB" sz="2200" dirty="0">
                <a:solidFill>
                  <a:srgbClr val="3C3C3B"/>
                </a:solidFill>
                <a:latin typeface="Trebuchet MS" panose="020B0603020202020204" pitchFamily="34" charset="0"/>
              </a:rPr>
              <a:t>.</a:t>
            </a:r>
          </a:p>
        </p:txBody>
      </p:sp>
      <p:pic>
        <p:nvPicPr>
          <p:cNvPr id="14" name="Picture 13" descr="A picture containing text&#10;&#10;Description automatically generated">
            <a:extLst>
              <a:ext uri="{FF2B5EF4-FFF2-40B4-BE49-F238E27FC236}">
                <a16:creationId xmlns:a16="http://schemas.microsoft.com/office/drawing/2014/main" id="{018E8763-B116-4A27-890C-6111C9CF96F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2" b="9074"/>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01877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2">
            <a:extLst>
              <a:ext uri="{FF2B5EF4-FFF2-40B4-BE49-F238E27FC236}">
                <a16:creationId xmlns:a16="http://schemas.microsoft.com/office/drawing/2014/main" id="{8FC9BE17-9A7B-462D-AE50-3D87773873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sky, building, outdoor, empty&#10;&#10;Description automatically generated">
            <a:extLst>
              <a:ext uri="{FF2B5EF4-FFF2-40B4-BE49-F238E27FC236}">
                <a16:creationId xmlns:a16="http://schemas.microsoft.com/office/drawing/2014/main" id="{2FD3F508-DBA9-489E-BCF4-9DC268B7C3B3}"/>
              </a:ext>
            </a:extLst>
          </p:cNvPr>
          <p:cNvPicPr>
            <a:picLocks noChangeAspect="1"/>
          </p:cNvPicPr>
          <p:nvPr/>
        </p:nvPicPr>
        <p:blipFill rotWithShape="1">
          <a:blip r:embed="rId2">
            <a:extLst>
              <a:ext uri="{28A0092B-C50C-407E-A947-70E740481C1C}">
                <a14:useLocalDpi xmlns:a14="http://schemas.microsoft.com/office/drawing/2010/main" val="0"/>
              </a:ext>
            </a:extLst>
          </a:blip>
          <a:srcRect t="5759" r="11256" b="1"/>
          <a:stretch/>
        </p:blipFill>
        <p:spPr>
          <a:xfrm>
            <a:off x="3523488" y="10"/>
            <a:ext cx="8668512" cy="6857990"/>
          </a:xfrm>
          <a:prstGeom prst="rect">
            <a:avLst/>
          </a:prstGeom>
        </p:spPr>
      </p:pic>
      <p:sp>
        <p:nvSpPr>
          <p:cNvPr id="20" name="Rectangle 14">
            <a:extLst>
              <a:ext uri="{FF2B5EF4-FFF2-40B4-BE49-F238E27FC236}">
                <a16:creationId xmlns:a16="http://schemas.microsoft.com/office/drawing/2014/main" id="{3EBE8569-6AEC-4B8C-8D53-2DE337CDBA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E6DA0D51-9FE9-4112-87A7-F6423919F97D}"/>
              </a:ext>
            </a:extLst>
          </p:cNvPr>
          <p:cNvSpPr txBox="1"/>
          <p:nvPr/>
        </p:nvSpPr>
        <p:spPr>
          <a:xfrm>
            <a:off x="371094" y="1161288"/>
            <a:ext cx="3438144" cy="11247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800" b="1" dirty="0">
                <a:latin typeface="Trebuchet MS" panose="020B0603020202020204" pitchFamily="34" charset="0"/>
                <a:ea typeface="+mj-ea"/>
                <a:cs typeface="+mj-cs"/>
              </a:rPr>
              <a:t>Ice breaker</a:t>
            </a:r>
          </a:p>
        </p:txBody>
      </p:sp>
      <p:sp>
        <p:nvSpPr>
          <p:cNvPr id="17" name="Rectangle 1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9" name="Rectangle 1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9144"/>
          </a:xfrm>
          <a:prstGeom prst="rect">
            <a:avLst/>
          </a:prstGeom>
          <a:solidFill>
            <a:srgbClr val="D5D5D5"/>
          </a:solidFill>
          <a:ln w="3175">
            <a:solidFill>
              <a:srgbClr val="D5D5D5"/>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784070B6-AEFF-4321-B0BE-5644B6A4E2CA}"/>
              </a:ext>
            </a:extLst>
          </p:cNvPr>
          <p:cNvSpPr txBox="1"/>
          <p:nvPr/>
        </p:nvSpPr>
        <p:spPr>
          <a:xfrm>
            <a:off x="424815" y="3158996"/>
            <a:ext cx="3438906" cy="3207258"/>
          </a:xfrm>
          <a:prstGeom prst="rect">
            <a:avLst/>
          </a:prstGeom>
        </p:spPr>
        <p:txBody>
          <a:bodyPr vert="horz" lIns="91440" tIns="45720" rIns="91440" bIns="45720" rtlCol="0" anchor="t">
            <a:normAutofit/>
          </a:bodyPr>
          <a:lstStyle/>
          <a:p>
            <a:pPr algn="ctr">
              <a:lnSpc>
                <a:spcPct val="90000"/>
              </a:lnSpc>
              <a:spcBef>
                <a:spcPct val="0"/>
              </a:spcBef>
              <a:spcAft>
                <a:spcPts val="600"/>
              </a:spcAft>
            </a:pPr>
            <a:r>
              <a:rPr lang="en-GB" sz="2400" dirty="0"/>
              <a:t>Think of all the different jobs that are needed to make a school function. </a:t>
            </a:r>
          </a:p>
          <a:p>
            <a:pPr algn="ctr">
              <a:lnSpc>
                <a:spcPct val="90000"/>
              </a:lnSpc>
              <a:spcBef>
                <a:spcPct val="0"/>
              </a:spcBef>
              <a:spcAft>
                <a:spcPts val="600"/>
              </a:spcAft>
            </a:pPr>
            <a:endParaRPr lang="en-GB" sz="2400" dirty="0"/>
          </a:p>
          <a:p>
            <a:pPr algn="ctr">
              <a:lnSpc>
                <a:spcPct val="90000"/>
              </a:lnSpc>
              <a:spcBef>
                <a:spcPct val="0"/>
              </a:spcBef>
              <a:spcAft>
                <a:spcPts val="600"/>
              </a:spcAft>
            </a:pPr>
            <a:r>
              <a:rPr lang="en-GB" sz="2400" dirty="0"/>
              <a:t>The more we think of the more there are and they are all important.</a:t>
            </a:r>
            <a:endParaRPr lang="en-US" sz="2400" dirty="0"/>
          </a:p>
        </p:txBody>
      </p:sp>
      <p:pic>
        <p:nvPicPr>
          <p:cNvPr id="25" name="Picture 24">
            <a:extLst>
              <a:ext uri="{FF2B5EF4-FFF2-40B4-BE49-F238E27FC236}">
                <a16:creationId xmlns:a16="http://schemas.microsoft.com/office/drawing/2014/main" id="{A04A7BC7-51DC-4399-AE44-1909EF1CDB89}"/>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584592" y="288292"/>
            <a:ext cx="1011148" cy="1412928"/>
          </a:xfrm>
          <a:prstGeom prst="ellipse">
            <a:avLst/>
          </a:prstGeom>
        </p:spPr>
      </p:pic>
    </p:spTree>
    <p:extLst>
      <p:ext uri="{BB962C8B-B14F-4D97-AF65-F5344CB8AC3E}">
        <p14:creationId xmlns:p14="http://schemas.microsoft.com/office/powerpoint/2010/main" val="18573149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CA49F-BEE4-4926-9510-EF53573E8272}"/>
              </a:ext>
            </a:extLst>
          </p:cNvPr>
          <p:cNvSpPr>
            <a:spLocks noGrp="1"/>
          </p:cNvSpPr>
          <p:nvPr>
            <p:ph type="title"/>
          </p:nvPr>
        </p:nvSpPr>
        <p:spPr/>
        <p:txBody>
          <a:bodyPr/>
          <a:lstStyle/>
          <a:p>
            <a:endParaRPr lang="en-GB"/>
          </a:p>
        </p:txBody>
      </p:sp>
      <p:pic>
        <p:nvPicPr>
          <p:cNvPr id="7" name="Content Placeholder 6">
            <a:extLst>
              <a:ext uri="{FF2B5EF4-FFF2-40B4-BE49-F238E27FC236}">
                <a16:creationId xmlns:a16="http://schemas.microsoft.com/office/drawing/2014/main" id="{92C1A046-AFBB-48F0-8EA1-60C3680025EB}"/>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3105150"/>
            <a:ext cx="5630683" cy="3752850"/>
          </a:xfrm>
        </p:spPr>
      </p:pic>
      <p:pic>
        <p:nvPicPr>
          <p:cNvPr id="4" name="Picture 3" descr="A picture containing text, person, person, sport&#10;&#10;Description automatically generated">
            <a:extLst>
              <a:ext uri="{FF2B5EF4-FFF2-40B4-BE49-F238E27FC236}">
                <a16:creationId xmlns:a16="http://schemas.microsoft.com/office/drawing/2014/main" id="{E3E86D92-F5B5-4B38-A602-8774026400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4876800" cy="3105150"/>
          </a:xfrm>
          <a:prstGeom prst="rect">
            <a:avLst/>
          </a:prstGeom>
        </p:spPr>
      </p:pic>
      <p:pic>
        <p:nvPicPr>
          <p:cNvPr id="11" name="Picture 10" descr="A picture containing text, person, work-clothing&#10;&#10;Description automatically generated">
            <a:extLst>
              <a:ext uri="{FF2B5EF4-FFF2-40B4-BE49-F238E27FC236}">
                <a16:creationId xmlns:a16="http://schemas.microsoft.com/office/drawing/2014/main" id="{B1B0C4EA-51C7-4EB3-9218-6E66E262FD9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76800" y="0"/>
            <a:ext cx="2699892" cy="3752850"/>
          </a:xfrm>
          <a:prstGeom prst="rect">
            <a:avLst/>
          </a:prstGeom>
        </p:spPr>
      </p:pic>
      <p:pic>
        <p:nvPicPr>
          <p:cNvPr id="13" name="Picture 12" descr="A person sitting at a desk&#10;&#10;Description automatically generated with medium confidence">
            <a:extLst>
              <a:ext uri="{FF2B5EF4-FFF2-40B4-BE49-F238E27FC236}">
                <a16:creationId xmlns:a16="http://schemas.microsoft.com/office/drawing/2014/main" id="{5C9D7BC1-395A-409E-A34B-90ACB70403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5429" y="2693856"/>
            <a:ext cx="3981095" cy="2090075"/>
          </a:xfrm>
          <a:prstGeom prst="rect">
            <a:avLst/>
          </a:prstGeom>
        </p:spPr>
      </p:pic>
      <p:pic>
        <p:nvPicPr>
          <p:cNvPr id="15" name="Picture 14" descr="A white rectangular sign on a wood surface&#10;&#10;Description automatically generated with medium confidence">
            <a:extLst>
              <a:ext uri="{FF2B5EF4-FFF2-40B4-BE49-F238E27FC236}">
                <a16:creationId xmlns:a16="http://schemas.microsoft.com/office/drawing/2014/main" id="{A17CE1FB-BA14-4A46-9A28-E2A78DD0F77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97643" y="-46692"/>
            <a:ext cx="3652594" cy="2739446"/>
          </a:xfrm>
          <a:prstGeom prst="rect">
            <a:avLst/>
          </a:prstGeom>
        </p:spPr>
      </p:pic>
      <p:pic>
        <p:nvPicPr>
          <p:cNvPr id="17" name="Picture 16" descr="A person playing a guitar next to a person playing a guitar&#10;&#10;Description automatically generated">
            <a:extLst>
              <a:ext uri="{FF2B5EF4-FFF2-40B4-BE49-F238E27FC236}">
                <a16:creationId xmlns:a16="http://schemas.microsoft.com/office/drawing/2014/main" id="{1EE502F3-2EC9-41FB-AEE7-E4941954B71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97966" y="2693855"/>
            <a:ext cx="3554195" cy="2369464"/>
          </a:xfrm>
          <a:prstGeom prst="rect">
            <a:avLst/>
          </a:prstGeom>
        </p:spPr>
      </p:pic>
      <p:pic>
        <p:nvPicPr>
          <p:cNvPr id="19" name="Picture 18" descr="A person holding a tray of food&#10;&#10;Description automatically generated with medium confidence">
            <a:extLst>
              <a:ext uri="{FF2B5EF4-FFF2-40B4-BE49-F238E27FC236}">
                <a16:creationId xmlns:a16="http://schemas.microsoft.com/office/drawing/2014/main" id="{DB9E3A57-6722-4370-80E1-6DCD5C482D8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34413"/>
          <a:stretch/>
        </p:blipFill>
        <p:spPr>
          <a:xfrm>
            <a:off x="10406435" y="-43319"/>
            <a:ext cx="1785565" cy="2722425"/>
          </a:xfrm>
          <a:prstGeom prst="rect">
            <a:avLst/>
          </a:prstGeom>
        </p:spPr>
      </p:pic>
      <p:pic>
        <p:nvPicPr>
          <p:cNvPr id="9" name="Picture 8" descr="A group of people sitting at a table&#10;&#10;Description automatically generated with medium confidence">
            <a:extLst>
              <a:ext uri="{FF2B5EF4-FFF2-40B4-BE49-F238E27FC236}">
                <a16:creationId xmlns:a16="http://schemas.microsoft.com/office/drawing/2014/main" id="{CB49557F-9DA7-4A82-9617-02B394101C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76800" y="4653887"/>
            <a:ext cx="7375362" cy="2204113"/>
          </a:xfrm>
          <a:prstGeom prst="rect">
            <a:avLst/>
          </a:prstGeom>
        </p:spPr>
      </p:pic>
    </p:spTree>
    <p:extLst>
      <p:ext uri="{BB962C8B-B14F-4D97-AF65-F5344CB8AC3E}">
        <p14:creationId xmlns:p14="http://schemas.microsoft.com/office/powerpoint/2010/main" val="1174051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09988"/>
        </a:soli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9C27160-A4DE-4C49-BBCC-24070372D213}"/>
              </a:ext>
            </a:extLst>
          </p:cNvPr>
          <p:cNvSpPr txBox="1"/>
          <p:nvPr/>
        </p:nvSpPr>
        <p:spPr>
          <a:xfrm>
            <a:off x="1461852" y="262152"/>
            <a:ext cx="9472980" cy="1200329"/>
          </a:xfrm>
          <a:prstGeom prst="rect">
            <a:avLst/>
          </a:prstGeom>
          <a:noFill/>
        </p:spPr>
        <p:txBody>
          <a:bodyPr wrap="square" rtlCol="0">
            <a:spAutoFit/>
          </a:bodyPr>
          <a:lstStyle/>
          <a:p>
            <a:pPr algn="ctr"/>
            <a:r>
              <a:rPr lang="en-GB" sz="3600" b="1" dirty="0">
                <a:solidFill>
                  <a:srgbClr val="3C3C3B"/>
                </a:solidFill>
                <a:latin typeface="Trebuchet MS" panose="020B0603020202020204" pitchFamily="34" charset="0"/>
              </a:rPr>
              <a:t>The Holy Spirit can help us discern </a:t>
            </a:r>
            <a:br>
              <a:rPr lang="en-GB" sz="3600" b="1" dirty="0">
                <a:solidFill>
                  <a:srgbClr val="3C3C3B"/>
                </a:solidFill>
                <a:latin typeface="Trebuchet MS" panose="020B0603020202020204" pitchFamily="34" charset="0"/>
              </a:rPr>
            </a:br>
            <a:r>
              <a:rPr lang="en-GB" sz="3600" b="1" dirty="0">
                <a:solidFill>
                  <a:srgbClr val="3C3C3B"/>
                </a:solidFill>
                <a:latin typeface="Trebuchet MS" panose="020B0603020202020204" pitchFamily="34" charset="0"/>
              </a:rPr>
              <a:t>who God is calling us to be</a:t>
            </a:r>
          </a:p>
        </p:txBody>
      </p:sp>
      <p:pic>
        <p:nvPicPr>
          <p:cNvPr id="2" name="Online Media 1" title="What's Your Calling?">
            <a:hlinkClick r:id="" action="ppaction://media"/>
            <a:extLst>
              <a:ext uri="{FF2B5EF4-FFF2-40B4-BE49-F238E27FC236}">
                <a16:creationId xmlns:a16="http://schemas.microsoft.com/office/drawing/2014/main" id="{F70E1276-EB72-4039-82E2-5322BDBE84E0}"/>
              </a:ext>
            </a:extLst>
          </p:cNvPr>
          <p:cNvPicPr>
            <a:picLocks noRot="1" noChangeAspect="1"/>
          </p:cNvPicPr>
          <p:nvPr>
            <a:videoFile r:link="rId1"/>
          </p:nvPr>
        </p:nvPicPr>
        <p:blipFill>
          <a:blip r:embed="rId3"/>
          <a:stretch>
            <a:fillRect/>
          </a:stretch>
        </p:blipFill>
        <p:spPr>
          <a:xfrm>
            <a:off x="4959823" y="1667551"/>
            <a:ext cx="6851177" cy="3870915"/>
          </a:xfrm>
          <a:prstGeom prst="rect">
            <a:avLst/>
          </a:prstGeom>
        </p:spPr>
      </p:pic>
      <p:pic>
        <p:nvPicPr>
          <p:cNvPr id="11" name="Picture 10" descr="A picture containing person, feet, shoes, trouser&#10;&#10;Description automatically generated">
            <a:extLst>
              <a:ext uri="{FF2B5EF4-FFF2-40B4-BE49-F238E27FC236}">
                <a16:creationId xmlns:a16="http://schemas.microsoft.com/office/drawing/2014/main" id="{65A0A082-29E9-43DA-B933-BCAE756C086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9517" y="2347963"/>
            <a:ext cx="4124215" cy="2319871"/>
          </a:xfrm>
          <a:prstGeom prst="rect">
            <a:avLst/>
          </a:prstGeom>
        </p:spPr>
      </p:pic>
      <p:sp>
        <p:nvSpPr>
          <p:cNvPr id="12" name="TextBox 11">
            <a:extLst>
              <a:ext uri="{FF2B5EF4-FFF2-40B4-BE49-F238E27FC236}">
                <a16:creationId xmlns:a16="http://schemas.microsoft.com/office/drawing/2014/main" id="{931242A6-D50D-4F5A-AC8F-E35689BD1AB8}"/>
              </a:ext>
            </a:extLst>
          </p:cNvPr>
          <p:cNvSpPr txBox="1"/>
          <p:nvPr/>
        </p:nvSpPr>
        <p:spPr>
          <a:xfrm>
            <a:off x="1155511" y="5956499"/>
            <a:ext cx="10144836" cy="901501"/>
          </a:xfrm>
          <a:prstGeom prst="rect">
            <a:avLst/>
          </a:prstGeom>
        </p:spPr>
        <p:txBody>
          <a:bodyPr vert="horz" lIns="91440" tIns="45720" rIns="91440" bIns="45720" rtlCol="0">
            <a:normAutofit/>
          </a:bodyPr>
          <a:lstStyle/>
          <a:p>
            <a:pPr algn="ctr">
              <a:lnSpc>
                <a:spcPct val="90000"/>
              </a:lnSpc>
              <a:spcAft>
                <a:spcPts val="600"/>
              </a:spcAft>
            </a:pPr>
            <a:r>
              <a:rPr lang="en-US" sz="2000" dirty="0">
                <a:solidFill>
                  <a:srgbClr val="333739"/>
                </a:solidFill>
                <a:latin typeface="Trebuchet MS" panose="020B0603020202020204" pitchFamily="34" charset="0"/>
              </a:rPr>
              <a:t>“Be who God meant you to be and you will set the world on fire!”</a:t>
            </a:r>
          </a:p>
          <a:p>
            <a:pPr algn="ctr">
              <a:lnSpc>
                <a:spcPct val="90000"/>
              </a:lnSpc>
              <a:spcAft>
                <a:spcPts val="600"/>
              </a:spcAft>
            </a:pPr>
            <a:r>
              <a:rPr lang="en-US" sz="2000" b="1" dirty="0">
                <a:solidFill>
                  <a:srgbClr val="333739"/>
                </a:solidFill>
                <a:latin typeface="Trebuchet MS" panose="020B0603020202020204" pitchFamily="34" charset="0"/>
              </a:rPr>
              <a:t>St Catherine of Siena</a:t>
            </a:r>
          </a:p>
        </p:txBody>
      </p:sp>
      <p:pic>
        <p:nvPicPr>
          <p:cNvPr id="13" name="Picture 12">
            <a:extLst>
              <a:ext uri="{FF2B5EF4-FFF2-40B4-BE49-F238E27FC236}">
                <a16:creationId xmlns:a16="http://schemas.microsoft.com/office/drawing/2014/main" id="{06990DE6-C7A9-448E-BD5D-C33CF2FBDD33}"/>
              </a:ext>
            </a:extLst>
          </p:cNvPr>
          <p:cNvPicPr>
            <a:picLocks noChangeAspect="1"/>
          </p:cNvPicPr>
          <p:nvPr/>
        </p:nvPicPr>
        <p:blipFill rotWithShape="1">
          <a:blip r:embed="rId5">
            <a:clrChange>
              <a:clrFrom>
                <a:srgbClr val="FFFFFF"/>
              </a:clrFrom>
              <a:clrTo>
                <a:srgbClr val="FFFFFF">
                  <a:alpha val="0"/>
                </a:srgbClr>
              </a:clrTo>
            </a:clrChange>
          </a:blip>
          <a:srcRect l="-2383" t="3714" r="10120" b="24851"/>
          <a:stretch/>
        </p:blipFill>
        <p:spPr>
          <a:xfrm>
            <a:off x="649937" y="352834"/>
            <a:ext cx="1011148" cy="1412928"/>
          </a:xfrm>
          <a:prstGeom prst="ellipse">
            <a:avLst/>
          </a:prstGeom>
        </p:spPr>
      </p:pic>
    </p:spTree>
    <p:extLst>
      <p:ext uri="{BB962C8B-B14F-4D97-AF65-F5344CB8AC3E}">
        <p14:creationId xmlns:p14="http://schemas.microsoft.com/office/powerpoint/2010/main" val="3327205688"/>
      </p:ext>
    </p:extLst>
  </p:cSld>
  <p:clrMapOvr>
    <a:masterClrMapping/>
  </p:clrMapOvr>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ook on a table&#10;&#10;Description automatically generated with medium confidence">
            <a:extLst>
              <a:ext uri="{FF2B5EF4-FFF2-40B4-BE49-F238E27FC236}">
                <a16:creationId xmlns:a16="http://schemas.microsoft.com/office/drawing/2014/main" id="{328BAE09-FAF9-47BA-9206-F55FFE2217A8}"/>
              </a:ext>
            </a:extLst>
          </p:cNvPr>
          <p:cNvPicPr>
            <a:picLocks noChangeAspect="1"/>
          </p:cNvPicPr>
          <p:nvPr/>
        </p:nvPicPr>
        <p:blipFill rotWithShape="1">
          <a:blip r:embed="rId2">
            <a:extLst>
              <a:ext uri="{28A0092B-C50C-407E-A947-70E740481C1C}">
                <a14:useLocalDpi xmlns:a14="http://schemas.microsoft.com/office/drawing/2010/main" val="0"/>
              </a:ext>
            </a:extLst>
          </a:blip>
          <a:srcRect t="25000"/>
          <a:stretch/>
        </p:blipFill>
        <p:spPr>
          <a:xfrm>
            <a:off x="0" y="0"/>
            <a:ext cx="12192000" cy="6858000"/>
          </a:xfrm>
          <a:prstGeom prst="rect">
            <a:avLst/>
          </a:prstGeom>
        </p:spPr>
      </p:pic>
      <p:sp>
        <p:nvSpPr>
          <p:cNvPr id="5" name="TextBox 4">
            <a:extLst>
              <a:ext uri="{FF2B5EF4-FFF2-40B4-BE49-F238E27FC236}">
                <a16:creationId xmlns:a16="http://schemas.microsoft.com/office/drawing/2014/main" id="{991A2445-0F4F-4665-B292-147040959A4F}"/>
              </a:ext>
            </a:extLst>
          </p:cNvPr>
          <p:cNvSpPr txBox="1"/>
          <p:nvPr/>
        </p:nvSpPr>
        <p:spPr>
          <a:xfrm>
            <a:off x="2248966" y="182558"/>
            <a:ext cx="7694068" cy="461665"/>
          </a:xfrm>
          <a:prstGeom prst="rect">
            <a:avLst/>
          </a:prstGeom>
          <a:noFill/>
        </p:spPr>
        <p:txBody>
          <a:bodyPr wrap="square">
            <a:spAutoFit/>
          </a:bodyPr>
          <a:lstStyle/>
          <a:p>
            <a:pPr algn="ctr"/>
            <a:r>
              <a:rPr lang="en-GB" sz="2400" b="1" dirty="0">
                <a:solidFill>
                  <a:srgbClr val="333739"/>
                </a:solidFill>
                <a:latin typeface="Trebuchet MS" panose="020B0603020202020204" pitchFamily="34" charset="0"/>
              </a:rPr>
              <a:t>Scripture Reading – John 15:9-18</a:t>
            </a:r>
            <a:endParaRPr lang="en-GB" sz="2400" b="0" dirty="0">
              <a:solidFill>
                <a:srgbClr val="333739"/>
              </a:solidFill>
              <a:latin typeface="Trebuchet MS" panose="020B0603020202020204" pitchFamily="34" charset="0"/>
            </a:endParaRPr>
          </a:p>
        </p:txBody>
      </p:sp>
      <p:pic>
        <p:nvPicPr>
          <p:cNvPr id="17" name="Picture 16">
            <a:extLst>
              <a:ext uri="{FF2B5EF4-FFF2-40B4-BE49-F238E27FC236}">
                <a16:creationId xmlns:a16="http://schemas.microsoft.com/office/drawing/2014/main" id="{CFF2E5A0-BC5B-4A0B-B902-22C4DAE24FA8}"/>
              </a:ext>
            </a:extLst>
          </p:cNvPr>
          <p:cNvPicPr>
            <a:picLocks noChangeAspect="1"/>
          </p:cNvPicPr>
          <p:nvPr/>
        </p:nvPicPr>
        <p:blipFill rotWithShape="1">
          <a:blip r:embed="rId3">
            <a:clrChange>
              <a:clrFrom>
                <a:srgbClr val="FFFFFF"/>
              </a:clrFrom>
              <a:clrTo>
                <a:srgbClr val="FFFFFF">
                  <a:alpha val="0"/>
                </a:srgbClr>
              </a:clrTo>
            </a:clrChange>
          </a:blip>
          <a:srcRect l="-2383" t="3714" r="10120" b="24851"/>
          <a:stretch/>
        </p:blipFill>
        <p:spPr>
          <a:xfrm>
            <a:off x="10848226" y="5079947"/>
            <a:ext cx="1011148" cy="1412928"/>
          </a:xfrm>
          <a:prstGeom prst="ellipse">
            <a:avLst/>
          </a:prstGeom>
        </p:spPr>
      </p:pic>
      <p:sp>
        <p:nvSpPr>
          <p:cNvPr id="7" name="TextBox 6">
            <a:extLst>
              <a:ext uri="{FF2B5EF4-FFF2-40B4-BE49-F238E27FC236}">
                <a16:creationId xmlns:a16="http://schemas.microsoft.com/office/drawing/2014/main" id="{19804591-E718-40C5-98AB-C88505DC65D4}"/>
              </a:ext>
            </a:extLst>
          </p:cNvPr>
          <p:cNvSpPr txBox="1"/>
          <p:nvPr/>
        </p:nvSpPr>
        <p:spPr>
          <a:xfrm>
            <a:off x="987053" y="929170"/>
            <a:ext cx="9972099" cy="3785652"/>
          </a:xfrm>
          <a:prstGeom prst="rect">
            <a:avLst/>
          </a:prstGeom>
          <a:noFill/>
        </p:spPr>
        <p:txBody>
          <a:bodyPr wrap="square">
            <a:spAutoFit/>
          </a:bodyPr>
          <a:lstStyle/>
          <a:p>
            <a:pPr marR="10000" algn="ctr"/>
            <a:r>
              <a:rPr lang="en-GB" sz="2000" dirty="0">
                <a:solidFill>
                  <a:srgbClr val="333739"/>
                </a:solidFill>
                <a:latin typeface="Trebuchet MS" panose="020B0603020202020204" pitchFamily="34" charset="0"/>
              </a:rPr>
              <a:t> As the Father has loved me, so have I loved you. Now remain in my love. If you keep my commands, you will remain in my love, just as I have kept my Father’s commands and remain in his love. I have told you this so that my joy may be in you and that your joy may be complete. My command is this: Love each other as I have loved you. Greater love has no one than this: to lay down one’s life for one’s friends. You are my friends if you do what I command. I no longer call you servants, because a servant does not know his master’s business. Instead, I have called you friends, for everything that I learned from my Father I have made known to you. </a:t>
            </a:r>
          </a:p>
          <a:p>
            <a:pPr marR="10000" algn="ctr"/>
            <a:r>
              <a:rPr lang="en-GB" sz="2000" b="1" dirty="0">
                <a:solidFill>
                  <a:srgbClr val="333739"/>
                </a:solidFill>
                <a:latin typeface="Trebuchet MS" panose="020B0603020202020204" pitchFamily="34" charset="0"/>
              </a:rPr>
              <a:t>You did not choose me, but I chose you </a:t>
            </a:r>
          </a:p>
          <a:p>
            <a:pPr marR="10000" algn="ctr"/>
            <a:r>
              <a:rPr lang="en-GB" sz="2000" dirty="0">
                <a:solidFill>
                  <a:srgbClr val="333739"/>
                </a:solidFill>
                <a:latin typeface="Trebuchet MS" panose="020B0603020202020204" pitchFamily="34" charset="0"/>
              </a:rPr>
              <a:t>and appointed you so that you might go and bear fruit—fruit that will last—and so that whatever you ask in my name the Father will give you. </a:t>
            </a:r>
          </a:p>
          <a:p>
            <a:pPr marR="10000" algn="ctr"/>
            <a:r>
              <a:rPr lang="en-GB" sz="2000" dirty="0">
                <a:solidFill>
                  <a:srgbClr val="333739"/>
                </a:solidFill>
                <a:latin typeface="Trebuchet MS" panose="020B0603020202020204" pitchFamily="34" charset="0"/>
              </a:rPr>
              <a:t>This is my command: Love each other.</a:t>
            </a:r>
            <a:endParaRPr lang="en-GB" dirty="0"/>
          </a:p>
        </p:txBody>
      </p:sp>
    </p:spTree>
    <p:extLst>
      <p:ext uri="{BB962C8B-B14F-4D97-AF65-F5344CB8AC3E}">
        <p14:creationId xmlns:p14="http://schemas.microsoft.com/office/powerpoint/2010/main" val="4164448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6DA0D51-9FE9-4112-87A7-F6423919F97D}"/>
              </a:ext>
            </a:extLst>
          </p:cNvPr>
          <p:cNvSpPr txBox="1"/>
          <p:nvPr/>
        </p:nvSpPr>
        <p:spPr>
          <a:xfrm>
            <a:off x="1228299" y="-192548"/>
            <a:ext cx="9400228" cy="1124712"/>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2800" b="1" dirty="0">
                <a:solidFill>
                  <a:srgbClr val="333739"/>
                </a:solidFill>
                <a:latin typeface="Trebuchet MS" panose="020B0603020202020204" pitchFamily="34" charset="0"/>
                <a:ea typeface="+mj-ea"/>
                <a:cs typeface="+mj-cs"/>
              </a:rPr>
              <a:t>God has created you for Some Definite Service</a:t>
            </a:r>
          </a:p>
        </p:txBody>
      </p:sp>
      <p:pic>
        <p:nvPicPr>
          <p:cNvPr id="6" name="Online Media 5" title="Definite Service">
            <a:hlinkClick r:id="" action="ppaction://media"/>
            <a:extLst>
              <a:ext uri="{FF2B5EF4-FFF2-40B4-BE49-F238E27FC236}">
                <a16:creationId xmlns:a16="http://schemas.microsoft.com/office/drawing/2014/main" id="{B851B8DE-B9E0-485E-AD99-B04F684D5C73}"/>
              </a:ext>
            </a:extLst>
          </p:cNvPr>
          <p:cNvPicPr>
            <a:picLocks noRot="1" noChangeAspect="1"/>
          </p:cNvPicPr>
          <p:nvPr>
            <a:videoFile r:link="rId1"/>
          </p:nvPr>
        </p:nvPicPr>
        <p:blipFill>
          <a:blip r:embed="rId3"/>
          <a:stretch>
            <a:fillRect/>
          </a:stretch>
        </p:blipFill>
        <p:spPr>
          <a:xfrm>
            <a:off x="4898355" y="1796302"/>
            <a:ext cx="6947902" cy="3925565"/>
          </a:xfrm>
          <a:prstGeom prst="rect">
            <a:avLst/>
          </a:prstGeom>
        </p:spPr>
      </p:pic>
      <p:pic>
        <p:nvPicPr>
          <p:cNvPr id="15" name="Picture 14" descr="A picture containing text, person, weapon&#10;&#10;Description automatically generated">
            <a:extLst>
              <a:ext uri="{FF2B5EF4-FFF2-40B4-BE49-F238E27FC236}">
                <a16:creationId xmlns:a16="http://schemas.microsoft.com/office/drawing/2014/main" id="{A56F150F-B022-4F05-A0E1-938200AFA4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830" y="1455855"/>
            <a:ext cx="4606457" cy="4606457"/>
          </a:xfrm>
          <a:prstGeom prst="rect">
            <a:avLst/>
          </a:prstGeom>
          <a:ln>
            <a:noFill/>
          </a:ln>
          <a:effectLst>
            <a:softEdge rad="112500"/>
          </a:effectLst>
        </p:spPr>
      </p:pic>
      <p:pic>
        <p:nvPicPr>
          <p:cNvPr id="16" name="Picture 15">
            <a:extLst>
              <a:ext uri="{FF2B5EF4-FFF2-40B4-BE49-F238E27FC236}">
                <a16:creationId xmlns:a16="http://schemas.microsoft.com/office/drawing/2014/main" id="{7913F935-ECA5-4713-B91B-D1200E0CA9D4}"/>
              </a:ext>
            </a:extLst>
          </p:cNvPr>
          <p:cNvPicPr>
            <a:picLocks noChangeAspect="1"/>
          </p:cNvPicPr>
          <p:nvPr/>
        </p:nvPicPr>
        <p:blipFill rotWithShape="1">
          <a:blip r:embed="rId5">
            <a:clrChange>
              <a:clrFrom>
                <a:srgbClr val="FFFFFF"/>
              </a:clrFrom>
              <a:clrTo>
                <a:srgbClr val="FFFFFF">
                  <a:alpha val="0"/>
                </a:srgbClr>
              </a:clrTo>
            </a:clrChange>
          </a:blip>
          <a:srcRect l="-2383" t="3714" r="10120" b="24851"/>
          <a:stretch/>
        </p:blipFill>
        <p:spPr>
          <a:xfrm>
            <a:off x="122830" y="5173075"/>
            <a:ext cx="1011148" cy="1412928"/>
          </a:xfrm>
          <a:prstGeom prst="ellipse">
            <a:avLst/>
          </a:prstGeom>
        </p:spPr>
      </p:pic>
    </p:spTree>
    <p:extLst>
      <p:ext uri="{BB962C8B-B14F-4D97-AF65-F5344CB8AC3E}">
        <p14:creationId xmlns:p14="http://schemas.microsoft.com/office/powerpoint/2010/main" val="1967670686"/>
      </p:ext>
    </p:extLst>
  </p:cSld>
  <p:clrMapOvr>
    <a:masterClrMapping/>
  </p:clrMapOvr>
  <p:timing>
    <p:tnLst>
      <p:par>
        <p:cTn id="1" dur="indefinite" restart="never" nodeType="tmRoot">
          <p:childTnLst>
            <p:video>
              <p:cMediaNode vol="80000">
                <p:cTn id="2" fill="hold" display="0">
                  <p:stCondLst>
                    <p:cond delay="indefinite"/>
                  </p:stCondLst>
                </p:cTn>
                <p:tgtEl>
                  <p:spTgt spid="6"/>
                </p:tgtEl>
              </p:cMediaNode>
            </p:video>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1097</TotalTime>
  <Words>927</Words>
  <Application>Microsoft Office PowerPoint</Application>
  <PresentationFormat>Widescreen</PresentationFormat>
  <Paragraphs>81</Paragraphs>
  <Slides>20</Slides>
  <Notes>0</Notes>
  <HiddenSlides>0</HiddenSlides>
  <MMClips>7</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Trebuchet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Griffin</dc:creator>
  <cp:lastModifiedBy>John Griffin</cp:lastModifiedBy>
  <cp:revision>12</cp:revision>
  <dcterms:created xsi:type="dcterms:W3CDTF">2021-01-19T18:59:40Z</dcterms:created>
  <dcterms:modified xsi:type="dcterms:W3CDTF">2021-02-19T14:38:41Z</dcterms:modified>
</cp:coreProperties>
</file>